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9" r:id="rId16"/>
    <p:sldId id="274" r:id="rId17"/>
    <p:sldId id="280" r:id="rId18"/>
    <p:sldId id="278" r:id="rId19"/>
    <p:sldId id="282" r:id="rId20"/>
    <p:sldId id="275" r:id="rId21"/>
    <p:sldId id="281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401A2-E83C-6067-63A3-AE241EB0E685}" v="88" dt="2023-12-02T11:29:25.621"/>
    <p1510:client id="{C980D16E-D12D-0A45-509D-07A1F663A762}" v="17" dt="2023-12-02T11:09:12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BB97E-5945-451E-9989-E3AE4B4BBD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4E711C-D006-4823-85F2-9FABFEA83966}">
      <dgm:prSet/>
      <dgm:spPr/>
      <dgm:t>
        <a:bodyPr/>
        <a:lstStyle/>
        <a:p>
          <a:r>
            <a:rPr lang="en-US"/>
            <a:t>Agent: "The entity that learns and makes decisions within the environment."</a:t>
          </a:r>
        </a:p>
      </dgm:t>
    </dgm:pt>
    <dgm:pt modelId="{0E190B4A-1333-47CF-AC80-BF9A03560B1A}" type="parTrans" cxnId="{DB702E42-A415-434B-B772-3E09F8A7541D}">
      <dgm:prSet/>
      <dgm:spPr/>
      <dgm:t>
        <a:bodyPr/>
        <a:lstStyle/>
        <a:p>
          <a:endParaRPr lang="en-US"/>
        </a:p>
      </dgm:t>
    </dgm:pt>
    <dgm:pt modelId="{DF562AC5-E367-4528-8741-655034817234}" type="sibTrans" cxnId="{DB702E42-A415-434B-B772-3E09F8A7541D}">
      <dgm:prSet/>
      <dgm:spPr/>
      <dgm:t>
        <a:bodyPr/>
        <a:lstStyle/>
        <a:p>
          <a:endParaRPr lang="en-US"/>
        </a:p>
      </dgm:t>
    </dgm:pt>
    <dgm:pt modelId="{ABC48724-8BE1-4A26-9B90-56BE79C17DDE}">
      <dgm:prSet/>
      <dgm:spPr/>
      <dgm:t>
        <a:bodyPr/>
        <a:lstStyle/>
        <a:p>
          <a:r>
            <a:rPr lang="en-US"/>
            <a:t>Environment: "The external system with which the agent interacts."</a:t>
          </a:r>
        </a:p>
      </dgm:t>
    </dgm:pt>
    <dgm:pt modelId="{769E2AE5-D39E-406F-8869-859C2CDAFC89}" type="parTrans" cxnId="{91E5C42A-FFD4-400D-8B1F-9BF207081B85}">
      <dgm:prSet/>
      <dgm:spPr/>
      <dgm:t>
        <a:bodyPr/>
        <a:lstStyle/>
        <a:p>
          <a:endParaRPr lang="en-US"/>
        </a:p>
      </dgm:t>
    </dgm:pt>
    <dgm:pt modelId="{24F25F46-7A69-4AD1-B894-C2C00D1DCCEF}" type="sibTrans" cxnId="{91E5C42A-FFD4-400D-8B1F-9BF207081B85}">
      <dgm:prSet/>
      <dgm:spPr/>
      <dgm:t>
        <a:bodyPr/>
        <a:lstStyle/>
        <a:p>
          <a:endParaRPr lang="en-US"/>
        </a:p>
      </dgm:t>
    </dgm:pt>
    <dgm:pt modelId="{3E2AD94D-8C1C-41C4-92F3-6895D221144F}">
      <dgm:prSet/>
      <dgm:spPr/>
      <dgm:t>
        <a:bodyPr/>
        <a:lstStyle/>
        <a:p>
          <a:r>
            <a:rPr lang="en-US"/>
            <a:t>State: "A representation of the current situation or configuration of the environment."</a:t>
          </a:r>
        </a:p>
      </dgm:t>
    </dgm:pt>
    <dgm:pt modelId="{BBF31B5F-A537-43DB-AB7A-35FD44548F76}" type="parTrans" cxnId="{C2F4EAE8-82C3-45FE-856D-846DE4A7133E}">
      <dgm:prSet/>
      <dgm:spPr/>
      <dgm:t>
        <a:bodyPr/>
        <a:lstStyle/>
        <a:p>
          <a:endParaRPr lang="en-US"/>
        </a:p>
      </dgm:t>
    </dgm:pt>
    <dgm:pt modelId="{98DA2010-E772-444D-A37F-87709E59D074}" type="sibTrans" cxnId="{C2F4EAE8-82C3-45FE-856D-846DE4A7133E}">
      <dgm:prSet/>
      <dgm:spPr/>
      <dgm:t>
        <a:bodyPr/>
        <a:lstStyle/>
        <a:p>
          <a:endParaRPr lang="en-US"/>
        </a:p>
      </dgm:t>
    </dgm:pt>
    <dgm:pt modelId="{7976702E-98C5-4B5E-9E35-64F63E3495FB}">
      <dgm:prSet/>
      <dgm:spPr/>
      <dgm:t>
        <a:bodyPr/>
        <a:lstStyle/>
        <a:p>
          <a:r>
            <a:rPr lang="en-US"/>
            <a:t>Action: "The set of possible moves or decisions the agent can make."</a:t>
          </a:r>
        </a:p>
      </dgm:t>
    </dgm:pt>
    <dgm:pt modelId="{AB6CAC41-282E-4D68-B684-EFFD84A8183C}" type="parTrans" cxnId="{A997D708-AFF1-41FA-A032-7F6FA3F21DE5}">
      <dgm:prSet/>
      <dgm:spPr/>
      <dgm:t>
        <a:bodyPr/>
        <a:lstStyle/>
        <a:p>
          <a:endParaRPr lang="en-US"/>
        </a:p>
      </dgm:t>
    </dgm:pt>
    <dgm:pt modelId="{C990A52F-BA32-4137-861A-7757D91E1D5C}" type="sibTrans" cxnId="{A997D708-AFF1-41FA-A032-7F6FA3F21DE5}">
      <dgm:prSet/>
      <dgm:spPr/>
      <dgm:t>
        <a:bodyPr/>
        <a:lstStyle/>
        <a:p>
          <a:endParaRPr lang="en-US"/>
        </a:p>
      </dgm:t>
    </dgm:pt>
    <dgm:pt modelId="{0E4EE08D-B41D-45C0-83C6-A4A50ACB1521}">
      <dgm:prSet/>
      <dgm:spPr/>
      <dgm:t>
        <a:bodyPr/>
        <a:lstStyle/>
        <a:p>
          <a:r>
            <a:rPr lang="en-US"/>
            <a:t>Reward: "A numerical feedback signal indicating the immediate benefit or cost of an action."</a:t>
          </a:r>
        </a:p>
      </dgm:t>
    </dgm:pt>
    <dgm:pt modelId="{3070ED48-ACC3-43EC-9349-91E204383EB5}" type="parTrans" cxnId="{74088A55-E401-4FC8-8BEC-F506E9E027CB}">
      <dgm:prSet/>
      <dgm:spPr/>
      <dgm:t>
        <a:bodyPr/>
        <a:lstStyle/>
        <a:p>
          <a:endParaRPr lang="en-US"/>
        </a:p>
      </dgm:t>
    </dgm:pt>
    <dgm:pt modelId="{9BA553BD-B7BF-4BA4-BC85-0C3471AEA7AB}" type="sibTrans" cxnId="{74088A55-E401-4FC8-8BEC-F506E9E027CB}">
      <dgm:prSet/>
      <dgm:spPr/>
      <dgm:t>
        <a:bodyPr/>
        <a:lstStyle/>
        <a:p>
          <a:endParaRPr lang="en-US"/>
        </a:p>
      </dgm:t>
    </dgm:pt>
    <dgm:pt modelId="{7B4F98B7-AFDE-4C8A-96AF-82B3937981BB}" type="pres">
      <dgm:prSet presAssocID="{3CABB97E-5945-451E-9989-E3AE4B4BBD25}" presName="root" presStyleCnt="0">
        <dgm:presLayoutVars>
          <dgm:dir/>
          <dgm:resizeHandles val="exact"/>
        </dgm:presLayoutVars>
      </dgm:prSet>
      <dgm:spPr/>
    </dgm:pt>
    <dgm:pt modelId="{1EF29D48-AAB3-4345-AD06-10E94220608C}" type="pres">
      <dgm:prSet presAssocID="{244E711C-D006-4823-85F2-9FABFEA83966}" presName="compNode" presStyleCnt="0"/>
      <dgm:spPr/>
    </dgm:pt>
    <dgm:pt modelId="{1E02BFB2-709B-4F9A-BA5B-B7D2A36E56D4}" type="pres">
      <dgm:prSet presAssocID="{244E711C-D006-4823-85F2-9FABFEA83966}" presName="bgRect" presStyleLbl="bgShp" presStyleIdx="0" presStyleCnt="5"/>
      <dgm:spPr/>
    </dgm:pt>
    <dgm:pt modelId="{BBCCE67B-50F7-4DA2-A7EF-7BA0C5EDC730}" type="pres">
      <dgm:prSet presAssocID="{244E711C-D006-4823-85F2-9FABFEA839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0289EA43-AAE6-4EF4-990F-289E02C4BF28}" type="pres">
      <dgm:prSet presAssocID="{244E711C-D006-4823-85F2-9FABFEA83966}" presName="spaceRect" presStyleCnt="0"/>
      <dgm:spPr/>
    </dgm:pt>
    <dgm:pt modelId="{FD6BACAA-29A9-448B-8BBA-8D33C8DC7CE5}" type="pres">
      <dgm:prSet presAssocID="{244E711C-D006-4823-85F2-9FABFEA83966}" presName="parTx" presStyleLbl="revTx" presStyleIdx="0" presStyleCnt="5">
        <dgm:presLayoutVars>
          <dgm:chMax val="0"/>
          <dgm:chPref val="0"/>
        </dgm:presLayoutVars>
      </dgm:prSet>
      <dgm:spPr/>
    </dgm:pt>
    <dgm:pt modelId="{9FC5B5B1-DB78-4892-8A30-C67215E7E7DD}" type="pres">
      <dgm:prSet presAssocID="{DF562AC5-E367-4528-8741-655034817234}" presName="sibTrans" presStyleCnt="0"/>
      <dgm:spPr/>
    </dgm:pt>
    <dgm:pt modelId="{99DBB6B1-9735-4B8E-8508-751B741E5CE4}" type="pres">
      <dgm:prSet presAssocID="{ABC48724-8BE1-4A26-9B90-56BE79C17DDE}" presName="compNode" presStyleCnt="0"/>
      <dgm:spPr/>
    </dgm:pt>
    <dgm:pt modelId="{5DD0D8C4-DF2C-4D70-A303-2FDBA7A9D58F}" type="pres">
      <dgm:prSet presAssocID="{ABC48724-8BE1-4A26-9B90-56BE79C17DDE}" presName="bgRect" presStyleLbl="bgShp" presStyleIdx="1" presStyleCnt="5"/>
      <dgm:spPr/>
    </dgm:pt>
    <dgm:pt modelId="{16827ACC-C986-4E64-A246-66B81A963214}" type="pres">
      <dgm:prSet presAssocID="{ABC48724-8BE1-4A26-9B90-56BE79C17D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210C1AEB-CD36-4FBE-A17A-936DFD37B5BB}" type="pres">
      <dgm:prSet presAssocID="{ABC48724-8BE1-4A26-9B90-56BE79C17DDE}" presName="spaceRect" presStyleCnt="0"/>
      <dgm:spPr/>
    </dgm:pt>
    <dgm:pt modelId="{34FE08BF-81E8-4AE6-A512-2620694A06F4}" type="pres">
      <dgm:prSet presAssocID="{ABC48724-8BE1-4A26-9B90-56BE79C17DDE}" presName="parTx" presStyleLbl="revTx" presStyleIdx="1" presStyleCnt="5">
        <dgm:presLayoutVars>
          <dgm:chMax val="0"/>
          <dgm:chPref val="0"/>
        </dgm:presLayoutVars>
      </dgm:prSet>
      <dgm:spPr/>
    </dgm:pt>
    <dgm:pt modelId="{4179EE6C-A198-4E91-B130-838DB79E0CC4}" type="pres">
      <dgm:prSet presAssocID="{24F25F46-7A69-4AD1-B894-C2C00D1DCCEF}" presName="sibTrans" presStyleCnt="0"/>
      <dgm:spPr/>
    </dgm:pt>
    <dgm:pt modelId="{8717834A-4443-4F4D-9C51-10133511998C}" type="pres">
      <dgm:prSet presAssocID="{3E2AD94D-8C1C-41C4-92F3-6895D221144F}" presName="compNode" presStyleCnt="0"/>
      <dgm:spPr/>
    </dgm:pt>
    <dgm:pt modelId="{C4055A0C-B748-49A5-81CB-EF2E7CD2201A}" type="pres">
      <dgm:prSet presAssocID="{3E2AD94D-8C1C-41C4-92F3-6895D221144F}" presName="bgRect" presStyleLbl="bgShp" presStyleIdx="2" presStyleCnt="5"/>
      <dgm:spPr/>
    </dgm:pt>
    <dgm:pt modelId="{0C81EABA-A00B-4793-AD96-C91CBA357CB6}" type="pres">
      <dgm:prSet presAssocID="{3E2AD94D-8C1C-41C4-92F3-6895D221144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A02BA34-6553-4D58-84A1-D5423E276B38}" type="pres">
      <dgm:prSet presAssocID="{3E2AD94D-8C1C-41C4-92F3-6895D221144F}" presName="spaceRect" presStyleCnt="0"/>
      <dgm:spPr/>
    </dgm:pt>
    <dgm:pt modelId="{48AC5BD1-F17C-4273-B9F2-40CC6A48045F}" type="pres">
      <dgm:prSet presAssocID="{3E2AD94D-8C1C-41C4-92F3-6895D221144F}" presName="parTx" presStyleLbl="revTx" presStyleIdx="2" presStyleCnt="5">
        <dgm:presLayoutVars>
          <dgm:chMax val="0"/>
          <dgm:chPref val="0"/>
        </dgm:presLayoutVars>
      </dgm:prSet>
      <dgm:spPr/>
    </dgm:pt>
    <dgm:pt modelId="{EC06F6AB-B861-4575-A7B9-61659C771BC6}" type="pres">
      <dgm:prSet presAssocID="{98DA2010-E772-444D-A37F-87709E59D074}" presName="sibTrans" presStyleCnt="0"/>
      <dgm:spPr/>
    </dgm:pt>
    <dgm:pt modelId="{F3ACDEA6-E611-413D-9BB8-1A4FABB4D435}" type="pres">
      <dgm:prSet presAssocID="{7976702E-98C5-4B5E-9E35-64F63E3495FB}" presName="compNode" presStyleCnt="0"/>
      <dgm:spPr/>
    </dgm:pt>
    <dgm:pt modelId="{B176F688-433E-4C78-AC3E-DDA0C3F4BE7B}" type="pres">
      <dgm:prSet presAssocID="{7976702E-98C5-4B5E-9E35-64F63E3495FB}" presName="bgRect" presStyleLbl="bgShp" presStyleIdx="3" presStyleCnt="5"/>
      <dgm:spPr/>
    </dgm:pt>
    <dgm:pt modelId="{0E2FB070-1584-4B04-8A67-F010ABED0BA6}" type="pres">
      <dgm:prSet presAssocID="{7976702E-98C5-4B5E-9E35-64F63E3495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2C0C3C5-AB76-43C4-BED8-53332031AD01}" type="pres">
      <dgm:prSet presAssocID="{7976702E-98C5-4B5E-9E35-64F63E3495FB}" presName="spaceRect" presStyleCnt="0"/>
      <dgm:spPr/>
    </dgm:pt>
    <dgm:pt modelId="{BCBCFB87-DDFB-4F67-AB3B-77875EE09671}" type="pres">
      <dgm:prSet presAssocID="{7976702E-98C5-4B5E-9E35-64F63E3495FB}" presName="parTx" presStyleLbl="revTx" presStyleIdx="3" presStyleCnt="5">
        <dgm:presLayoutVars>
          <dgm:chMax val="0"/>
          <dgm:chPref val="0"/>
        </dgm:presLayoutVars>
      </dgm:prSet>
      <dgm:spPr/>
    </dgm:pt>
    <dgm:pt modelId="{CC2A145C-E5B3-429C-B149-7C317E481DBD}" type="pres">
      <dgm:prSet presAssocID="{C990A52F-BA32-4137-861A-7757D91E1D5C}" presName="sibTrans" presStyleCnt="0"/>
      <dgm:spPr/>
    </dgm:pt>
    <dgm:pt modelId="{18CC30EC-C1C2-42EF-9394-595CA86937F1}" type="pres">
      <dgm:prSet presAssocID="{0E4EE08D-B41D-45C0-83C6-A4A50ACB1521}" presName="compNode" presStyleCnt="0"/>
      <dgm:spPr/>
    </dgm:pt>
    <dgm:pt modelId="{1B317267-5DF9-4758-917F-E874E6433CC9}" type="pres">
      <dgm:prSet presAssocID="{0E4EE08D-B41D-45C0-83C6-A4A50ACB1521}" presName="bgRect" presStyleLbl="bgShp" presStyleIdx="4" presStyleCnt="5"/>
      <dgm:spPr/>
    </dgm:pt>
    <dgm:pt modelId="{38DC29E6-16A4-4B3F-B31E-4904CED8AE67}" type="pres">
      <dgm:prSet presAssocID="{0E4EE08D-B41D-45C0-83C6-A4A50ACB15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4270E90C-1C92-4FE3-9888-64D5CC7B0B8B}" type="pres">
      <dgm:prSet presAssocID="{0E4EE08D-B41D-45C0-83C6-A4A50ACB1521}" presName="spaceRect" presStyleCnt="0"/>
      <dgm:spPr/>
    </dgm:pt>
    <dgm:pt modelId="{5BABD878-4E03-4557-9CF2-F752402BB492}" type="pres">
      <dgm:prSet presAssocID="{0E4EE08D-B41D-45C0-83C6-A4A50ACB152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997D708-AFF1-41FA-A032-7F6FA3F21DE5}" srcId="{3CABB97E-5945-451E-9989-E3AE4B4BBD25}" destId="{7976702E-98C5-4B5E-9E35-64F63E3495FB}" srcOrd="3" destOrd="0" parTransId="{AB6CAC41-282E-4D68-B684-EFFD84A8183C}" sibTransId="{C990A52F-BA32-4137-861A-7757D91E1D5C}"/>
    <dgm:cxn modelId="{CE6D500D-8DD8-404D-9ABC-D0AF708245E8}" type="presOf" srcId="{7976702E-98C5-4B5E-9E35-64F63E3495FB}" destId="{BCBCFB87-DDFB-4F67-AB3B-77875EE09671}" srcOrd="0" destOrd="0" presId="urn:microsoft.com/office/officeart/2018/2/layout/IconVerticalSolidList"/>
    <dgm:cxn modelId="{91E5C42A-FFD4-400D-8B1F-9BF207081B85}" srcId="{3CABB97E-5945-451E-9989-E3AE4B4BBD25}" destId="{ABC48724-8BE1-4A26-9B90-56BE79C17DDE}" srcOrd="1" destOrd="0" parTransId="{769E2AE5-D39E-406F-8869-859C2CDAFC89}" sibTransId="{24F25F46-7A69-4AD1-B894-C2C00D1DCCEF}"/>
    <dgm:cxn modelId="{DB702E42-A415-434B-B772-3E09F8A7541D}" srcId="{3CABB97E-5945-451E-9989-E3AE4B4BBD25}" destId="{244E711C-D006-4823-85F2-9FABFEA83966}" srcOrd="0" destOrd="0" parTransId="{0E190B4A-1333-47CF-AC80-BF9A03560B1A}" sibTransId="{DF562AC5-E367-4528-8741-655034817234}"/>
    <dgm:cxn modelId="{74088A55-E401-4FC8-8BEC-F506E9E027CB}" srcId="{3CABB97E-5945-451E-9989-E3AE4B4BBD25}" destId="{0E4EE08D-B41D-45C0-83C6-A4A50ACB1521}" srcOrd="4" destOrd="0" parTransId="{3070ED48-ACC3-43EC-9349-91E204383EB5}" sibTransId="{9BA553BD-B7BF-4BA4-BC85-0C3471AEA7AB}"/>
    <dgm:cxn modelId="{3DF0A0AD-CAD4-4BCE-BB70-C58474BA2038}" type="presOf" srcId="{3E2AD94D-8C1C-41C4-92F3-6895D221144F}" destId="{48AC5BD1-F17C-4273-B9F2-40CC6A48045F}" srcOrd="0" destOrd="0" presId="urn:microsoft.com/office/officeart/2018/2/layout/IconVerticalSolidList"/>
    <dgm:cxn modelId="{EC64ACAD-B458-4E78-840C-39CFC683895B}" type="presOf" srcId="{244E711C-D006-4823-85F2-9FABFEA83966}" destId="{FD6BACAA-29A9-448B-8BBA-8D33C8DC7CE5}" srcOrd="0" destOrd="0" presId="urn:microsoft.com/office/officeart/2018/2/layout/IconVerticalSolidList"/>
    <dgm:cxn modelId="{7F210EC0-C12B-4B69-BBDB-00F712B48B3F}" type="presOf" srcId="{3CABB97E-5945-451E-9989-E3AE4B4BBD25}" destId="{7B4F98B7-AFDE-4C8A-96AF-82B3937981BB}" srcOrd="0" destOrd="0" presId="urn:microsoft.com/office/officeart/2018/2/layout/IconVerticalSolidList"/>
    <dgm:cxn modelId="{D61C86D9-34B6-4798-BAF1-A36F3EC9E5FA}" type="presOf" srcId="{0E4EE08D-B41D-45C0-83C6-A4A50ACB1521}" destId="{5BABD878-4E03-4557-9CF2-F752402BB492}" srcOrd="0" destOrd="0" presId="urn:microsoft.com/office/officeart/2018/2/layout/IconVerticalSolidList"/>
    <dgm:cxn modelId="{2B62B8E8-CB53-49B9-9012-CABC3B89C051}" type="presOf" srcId="{ABC48724-8BE1-4A26-9B90-56BE79C17DDE}" destId="{34FE08BF-81E8-4AE6-A512-2620694A06F4}" srcOrd="0" destOrd="0" presId="urn:microsoft.com/office/officeart/2018/2/layout/IconVerticalSolidList"/>
    <dgm:cxn modelId="{C2F4EAE8-82C3-45FE-856D-846DE4A7133E}" srcId="{3CABB97E-5945-451E-9989-E3AE4B4BBD25}" destId="{3E2AD94D-8C1C-41C4-92F3-6895D221144F}" srcOrd="2" destOrd="0" parTransId="{BBF31B5F-A537-43DB-AB7A-35FD44548F76}" sibTransId="{98DA2010-E772-444D-A37F-87709E59D074}"/>
    <dgm:cxn modelId="{DA2CDCF5-FCF7-4B3A-BEE5-630777FCE40C}" type="presParOf" srcId="{7B4F98B7-AFDE-4C8A-96AF-82B3937981BB}" destId="{1EF29D48-AAB3-4345-AD06-10E94220608C}" srcOrd="0" destOrd="0" presId="urn:microsoft.com/office/officeart/2018/2/layout/IconVerticalSolidList"/>
    <dgm:cxn modelId="{7077467A-8831-419E-AB6D-E8B486EC6504}" type="presParOf" srcId="{1EF29D48-AAB3-4345-AD06-10E94220608C}" destId="{1E02BFB2-709B-4F9A-BA5B-B7D2A36E56D4}" srcOrd="0" destOrd="0" presId="urn:microsoft.com/office/officeart/2018/2/layout/IconVerticalSolidList"/>
    <dgm:cxn modelId="{8079A7A6-EDA6-4F0E-B5B3-4D8FC2438BA7}" type="presParOf" srcId="{1EF29D48-AAB3-4345-AD06-10E94220608C}" destId="{BBCCE67B-50F7-4DA2-A7EF-7BA0C5EDC730}" srcOrd="1" destOrd="0" presId="urn:microsoft.com/office/officeart/2018/2/layout/IconVerticalSolidList"/>
    <dgm:cxn modelId="{CE80F154-3DE2-4C55-955B-7D841B7CCBFC}" type="presParOf" srcId="{1EF29D48-AAB3-4345-AD06-10E94220608C}" destId="{0289EA43-AAE6-4EF4-990F-289E02C4BF28}" srcOrd="2" destOrd="0" presId="urn:microsoft.com/office/officeart/2018/2/layout/IconVerticalSolidList"/>
    <dgm:cxn modelId="{9758B365-19E7-4290-A84D-E104E6BA99DC}" type="presParOf" srcId="{1EF29D48-AAB3-4345-AD06-10E94220608C}" destId="{FD6BACAA-29A9-448B-8BBA-8D33C8DC7CE5}" srcOrd="3" destOrd="0" presId="urn:microsoft.com/office/officeart/2018/2/layout/IconVerticalSolidList"/>
    <dgm:cxn modelId="{3A0E3B76-8BD7-4671-BAF4-6B1DB17DD7F5}" type="presParOf" srcId="{7B4F98B7-AFDE-4C8A-96AF-82B3937981BB}" destId="{9FC5B5B1-DB78-4892-8A30-C67215E7E7DD}" srcOrd="1" destOrd="0" presId="urn:microsoft.com/office/officeart/2018/2/layout/IconVerticalSolidList"/>
    <dgm:cxn modelId="{8BC72E30-8388-4E59-BF1A-04843BB0322C}" type="presParOf" srcId="{7B4F98B7-AFDE-4C8A-96AF-82B3937981BB}" destId="{99DBB6B1-9735-4B8E-8508-751B741E5CE4}" srcOrd="2" destOrd="0" presId="urn:microsoft.com/office/officeart/2018/2/layout/IconVerticalSolidList"/>
    <dgm:cxn modelId="{F803801A-8D25-4AE7-95CE-96575B5964FF}" type="presParOf" srcId="{99DBB6B1-9735-4B8E-8508-751B741E5CE4}" destId="{5DD0D8C4-DF2C-4D70-A303-2FDBA7A9D58F}" srcOrd="0" destOrd="0" presId="urn:microsoft.com/office/officeart/2018/2/layout/IconVerticalSolidList"/>
    <dgm:cxn modelId="{4EBBA5D1-A848-4CB0-B89F-827B15E30536}" type="presParOf" srcId="{99DBB6B1-9735-4B8E-8508-751B741E5CE4}" destId="{16827ACC-C986-4E64-A246-66B81A963214}" srcOrd="1" destOrd="0" presId="urn:microsoft.com/office/officeart/2018/2/layout/IconVerticalSolidList"/>
    <dgm:cxn modelId="{BFB1F781-FA6D-4BA0-BD36-C632BBCEC4E2}" type="presParOf" srcId="{99DBB6B1-9735-4B8E-8508-751B741E5CE4}" destId="{210C1AEB-CD36-4FBE-A17A-936DFD37B5BB}" srcOrd="2" destOrd="0" presId="urn:microsoft.com/office/officeart/2018/2/layout/IconVerticalSolidList"/>
    <dgm:cxn modelId="{0C434E96-EFC1-42F4-BC46-0E065FAE56C7}" type="presParOf" srcId="{99DBB6B1-9735-4B8E-8508-751B741E5CE4}" destId="{34FE08BF-81E8-4AE6-A512-2620694A06F4}" srcOrd="3" destOrd="0" presId="urn:microsoft.com/office/officeart/2018/2/layout/IconVerticalSolidList"/>
    <dgm:cxn modelId="{867737D0-A2F8-4CE8-8956-0550C1900A96}" type="presParOf" srcId="{7B4F98B7-AFDE-4C8A-96AF-82B3937981BB}" destId="{4179EE6C-A198-4E91-B130-838DB79E0CC4}" srcOrd="3" destOrd="0" presId="urn:microsoft.com/office/officeart/2018/2/layout/IconVerticalSolidList"/>
    <dgm:cxn modelId="{2DEEF8A6-B22D-488A-BC8D-67010D1B0B42}" type="presParOf" srcId="{7B4F98B7-AFDE-4C8A-96AF-82B3937981BB}" destId="{8717834A-4443-4F4D-9C51-10133511998C}" srcOrd="4" destOrd="0" presId="urn:microsoft.com/office/officeart/2018/2/layout/IconVerticalSolidList"/>
    <dgm:cxn modelId="{F8646C80-579B-4163-ADDC-F6B75BFB5708}" type="presParOf" srcId="{8717834A-4443-4F4D-9C51-10133511998C}" destId="{C4055A0C-B748-49A5-81CB-EF2E7CD2201A}" srcOrd="0" destOrd="0" presId="urn:microsoft.com/office/officeart/2018/2/layout/IconVerticalSolidList"/>
    <dgm:cxn modelId="{A4F5F59C-BE0A-4DDF-8EEC-377FCA895B5C}" type="presParOf" srcId="{8717834A-4443-4F4D-9C51-10133511998C}" destId="{0C81EABA-A00B-4793-AD96-C91CBA357CB6}" srcOrd="1" destOrd="0" presId="urn:microsoft.com/office/officeart/2018/2/layout/IconVerticalSolidList"/>
    <dgm:cxn modelId="{65424AF2-6BC5-406A-B728-6EB468914264}" type="presParOf" srcId="{8717834A-4443-4F4D-9C51-10133511998C}" destId="{7A02BA34-6553-4D58-84A1-D5423E276B38}" srcOrd="2" destOrd="0" presId="urn:microsoft.com/office/officeart/2018/2/layout/IconVerticalSolidList"/>
    <dgm:cxn modelId="{C7BB5608-614E-4A92-A6B3-B1DF5A45727C}" type="presParOf" srcId="{8717834A-4443-4F4D-9C51-10133511998C}" destId="{48AC5BD1-F17C-4273-B9F2-40CC6A48045F}" srcOrd="3" destOrd="0" presId="urn:microsoft.com/office/officeart/2018/2/layout/IconVerticalSolidList"/>
    <dgm:cxn modelId="{25EE775E-7ABE-42B9-AE49-32E1066911D2}" type="presParOf" srcId="{7B4F98B7-AFDE-4C8A-96AF-82B3937981BB}" destId="{EC06F6AB-B861-4575-A7B9-61659C771BC6}" srcOrd="5" destOrd="0" presId="urn:microsoft.com/office/officeart/2018/2/layout/IconVerticalSolidList"/>
    <dgm:cxn modelId="{37BAECAD-98DA-4602-9E5E-81373ED86E1A}" type="presParOf" srcId="{7B4F98B7-AFDE-4C8A-96AF-82B3937981BB}" destId="{F3ACDEA6-E611-413D-9BB8-1A4FABB4D435}" srcOrd="6" destOrd="0" presId="urn:microsoft.com/office/officeart/2018/2/layout/IconVerticalSolidList"/>
    <dgm:cxn modelId="{257EE7F2-2AD1-4D99-85CA-A9FC4BD7CBB3}" type="presParOf" srcId="{F3ACDEA6-E611-413D-9BB8-1A4FABB4D435}" destId="{B176F688-433E-4C78-AC3E-DDA0C3F4BE7B}" srcOrd="0" destOrd="0" presId="urn:microsoft.com/office/officeart/2018/2/layout/IconVerticalSolidList"/>
    <dgm:cxn modelId="{540B528F-F61C-4154-9877-AADD3B1B5A06}" type="presParOf" srcId="{F3ACDEA6-E611-413D-9BB8-1A4FABB4D435}" destId="{0E2FB070-1584-4B04-8A67-F010ABED0BA6}" srcOrd="1" destOrd="0" presId="urn:microsoft.com/office/officeart/2018/2/layout/IconVerticalSolidList"/>
    <dgm:cxn modelId="{8AA2BD97-C04D-4214-ADB7-30BB196FF28B}" type="presParOf" srcId="{F3ACDEA6-E611-413D-9BB8-1A4FABB4D435}" destId="{F2C0C3C5-AB76-43C4-BED8-53332031AD01}" srcOrd="2" destOrd="0" presId="urn:microsoft.com/office/officeart/2018/2/layout/IconVerticalSolidList"/>
    <dgm:cxn modelId="{A11C1104-7D13-4DD6-8749-6D781BD92342}" type="presParOf" srcId="{F3ACDEA6-E611-413D-9BB8-1A4FABB4D435}" destId="{BCBCFB87-DDFB-4F67-AB3B-77875EE09671}" srcOrd="3" destOrd="0" presId="urn:microsoft.com/office/officeart/2018/2/layout/IconVerticalSolidList"/>
    <dgm:cxn modelId="{D501C416-C7E7-4E01-B8AB-E7F7308F8FE8}" type="presParOf" srcId="{7B4F98B7-AFDE-4C8A-96AF-82B3937981BB}" destId="{CC2A145C-E5B3-429C-B149-7C317E481DBD}" srcOrd="7" destOrd="0" presId="urn:microsoft.com/office/officeart/2018/2/layout/IconVerticalSolidList"/>
    <dgm:cxn modelId="{0D828AB0-E33F-48E3-A0AF-0FF451EDD2DC}" type="presParOf" srcId="{7B4F98B7-AFDE-4C8A-96AF-82B3937981BB}" destId="{18CC30EC-C1C2-42EF-9394-595CA86937F1}" srcOrd="8" destOrd="0" presId="urn:microsoft.com/office/officeart/2018/2/layout/IconVerticalSolidList"/>
    <dgm:cxn modelId="{A593CDAB-DDF7-4E8F-B6E6-9157F4B84439}" type="presParOf" srcId="{18CC30EC-C1C2-42EF-9394-595CA86937F1}" destId="{1B317267-5DF9-4758-917F-E874E6433CC9}" srcOrd="0" destOrd="0" presId="urn:microsoft.com/office/officeart/2018/2/layout/IconVerticalSolidList"/>
    <dgm:cxn modelId="{3C0904FB-1F76-4216-B513-3FAF4E6B1E5A}" type="presParOf" srcId="{18CC30EC-C1C2-42EF-9394-595CA86937F1}" destId="{38DC29E6-16A4-4B3F-B31E-4904CED8AE67}" srcOrd="1" destOrd="0" presId="urn:microsoft.com/office/officeart/2018/2/layout/IconVerticalSolidList"/>
    <dgm:cxn modelId="{727E770E-4547-4098-BF6F-098E1DF30096}" type="presParOf" srcId="{18CC30EC-C1C2-42EF-9394-595CA86937F1}" destId="{4270E90C-1C92-4FE3-9888-64D5CC7B0B8B}" srcOrd="2" destOrd="0" presId="urn:microsoft.com/office/officeart/2018/2/layout/IconVerticalSolidList"/>
    <dgm:cxn modelId="{812F140C-2879-486C-A2C8-DF71B42143F1}" type="presParOf" srcId="{18CC30EC-C1C2-42EF-9394-595CA86937F1}" destId="{5BABD878-4E03-4557-9CF2-F752402BB4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27C975-D637-4277-861B-F51EC8D657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05CA52-341C-4C6F-8E97-7F5F217CF1A4}">
      <dgm:prSet/>
      <dgm:spPr/>
      <dgm:t>
        <a:bodyPr/>
        <a:lstStyle/>
        <a:p>
          <a:r>
            <a:rPr lang="en-US"/>
            <a:t>Game Playing: "RL has achieved remarkable success in game playing, such as AlphaGo mastering the game of Go."</a:t>
          </a:r>
        </a:p>
      </dgm:t>
    </dgm:pt>
    <dgm:pt modelId="{65E36A98-74FD-4FB7-99DF-B73906EB43D4}" type="parTrans" cxnId="{BD2FA562-A2F9-4CD9-9C90-D474107DEA14}">
      <dgm:prSet/>
      <dgm:spPr/>
      <dgm:t>
        <a:bodyPr/>
        <a:lstStyle/>
        <a:p>
          <a:endParaRPr lang="en-US"/>
        </a:p>
      </dgm:t>
    </dgm:pt>
    <dgm:pt modelId="{FF9B3705-A0BD-480F-9E79-6C08A976F805}" type="sibTrans" cxnId="{BD2FA562-A2F9-4CD9-9C90-D474107DEA14}">
      <dgm:prSet/>
      <dgm:spPr/>
      <dgm:t>
        <a:bodyPr/>
        <a:lstStyle/>
        <a:p>
          <a:endParaRPr lang="en-US"/>
        </a:p>
      </dgm:t>
    </dgm:pt>
    <dgm:pt modelId="{670A3BF0-261A-4749-A158-E7E6C8475271}">
      <dgm:prSet/>
      <dgm:spPr/>
      <dgm:t>
        <a:bodyPr/>
        <a:lstStyle/>
        <a:p>
          <a:r>
            <a:rPr lang="en-US"/>
            <a:t>Robotics: "In robotics, RL enables machines to learn complex tasks through interaction with the environment."</a:t>
          </a:r>
        </a:p>
      </dgm:t>
    </dgm:pt>
    <dgm:pt modelId="{415AAD06-FCBD-48C4-B3C9-DDCFA318ADFF}" type="parTrans" cxnId="{953C5542-4FD0-4BBF-83EF-3CB5D52BBCB2}">
      <dgm:prSet/>
      <dgm:spPr/>
      <dgm:t>
        <a:bodyPr/>
        <a:lstStyle/>
        <a:p>
          <a:endParaRPr lang="en-US"/>
        </a:p>
      </dgm:t>
    </dgm:pt>
    <dgm:pt modelId="{56B5EAED-6B51-4046-95B3-2154714E93D7}" type="sibTrans" cxnId="{953C5542-4FD0-4BBF-83EF-3CB5D52BBCB2}">
      <dgm:prSet/>
      <dgm:spPr/>
      <dgm:t>
        <a:bodyPr/>
        <a:lstStyle/>
        <a:p>
          <a:endParaRPr lang="en-US"/>
        </a:p>
      </dgm:t>
    </dgm:pt>
    <dgm:pt modelId="{D19D21BA-D175-4CE7-A2E5-CD2D68794480}">
      <dgm:prSet/>
      <dgm:spPr/>
      <dgm:t>
        <a:bodyPr/>
        <a:lstStyle/>
        <a:p>
          <a:r>
            <a:rPr lang="en-US"/>
            <a:t>Finance: "RL is applied in financial modeling and algorithmic trading for decision-making."</a:t>
          </a:r>
        </a:p>
      </dgm:t>
    </dgm:pt>
    <dgm:pt modelId="{0535EC33-8FD5-4CA9-8D8D-B4133A00FC8A}" type="parTrans" cxnId="{9B8EFCCE-980E-42C9-A801-28343119BC7E}">
      <dgm:prSet/>
      <dgm:spPr/>
      <dgm:t>
        <a:bodyPr/>
        <a:lstStyle/>
        <a:p>
          <a:endParaRPr lang="en-US"/>
        </a:p>
      </dgm:t>
    </dgm:pt>
    <dgm:pt modelId="{6007CF60-B32B-4E03-91AE-021257E7950F}" type="sibTrans" cxnId="{9B8EFCCE-980E-42C9-A801-28343119BC7E}">
      <dgm:prSet/>
      <dgm:spPr/>
      <dgm:t>
        <a:bodyPr/>
        <a:lstStyle/>
        <a:p>
          <a:endParaRPr lang="en-US"/>
        </a:p>
      </dgm:t>
    </dgm:pt>
    <dgm:pt modelId="{ACA8301D-8F08-4B6C-B561-50187B622A86}">
      <dgm:prSet/>
      <dgm:spPr/>
      <dgm:t>
        <a:bodyPr/>
        <a:lstStyle/>
        <a:p>
          <a:r>
            <a:rPr lang="en-US"/>
            <a:t>Healthcare: "In healthcare, RL is used for personalized treatment plans and drug discovery."</a:t>
          </a:r>
        </a:p>
      </dgm:t>
    </dgm:pt>
    <dgm:pt modelId="{FA23A7DB-0483-4540-8B0D-607F31E3766D}" type="parTrans" cxnId="{5D951DC4-3B11-4425-899C-3435F0185CAD}">
      <dgm:prSet/>
      <dgm:spPr/>
      <dgm:t>
        <a:bodyPr/>
        <a:lstStyle/>
        <a:p>
          <a:endParaRPr lang="en-US"/>
        </a:p>
      </dgm:t>
    </dgm:pt>
    <dgm:pt modelId="{FA97EDB1-792E-4F7D-86F2-4E00135AD261}" type="sibTrans" cxnId="{5D951DC4-3B11-4425-899C-3435F0185CAD}">
      <dgm:prSet/>
      <dgm:spPr/>
      <dgm:t>
        <a:bodyPr/>
        <a:lstStyle/>
        <a:p>
          <a:endParaRPr lang="en-US"/>
        </a:p>
      </dgm:t>
    </dgm:pt>
    <dgm:pt modelId="{8F75E2FF-DBB9-4E07-9101-F3181452D729}" type="pres">
      <dgm:prSet presAssocID="{FC27C975-D637-4277-861B-F51EC8D65730}" presName="root" presStyleCnt="0">
        <dgm:presLayoutVars>
          <dgm:dir/>
          <dgm:resizeHandles val="exact"/>
        </dgm:presLayoutVars>
      </dgm:prSet>
      <dgm:spPr/>
    </dgm:pt>
    <dgm:pt modelId="{557EC2CF-7338-4988-8439-5FFD415811C1}" type="pres">
      <dgm:prSet presAssocID="{3C05CA52-341C-4C6F-8E97-7F5F217CF1A4}" presName="compNode" presStyleCnt="0"/>
      <dgm:spPr/>
    </dgm:pt>
    <dgm:pt modelId="{55CCF798-EFEC-49BF-94FD-3C9904DEC46B}" type="pres">
      <dgm:prSet presAssocID="{3C05CA52-341C-4C6F-8E97-7F5F217CF1A4}" presName="bgRect" presStyleLbl="bgShp" presStyleIdx="0" presStyleCnt="4"/>
      <dgm:spPr/>
    </dgm:pt>
    <dgm:pt modelId="{D91C1ABE-9E91-477B-AC25-AC52FC1D7F3C}" type="pres">
      <dgm:prSet presAssocID="{3C05CA52-341C-4C6F-8E97-7F5F217CF1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56450644-D2C7-4C3F-93FD-5372B2855EDF}" type="pres">
      <dgm:prSet presAssocID="{3C05CA52-341C-4C6F-8E97-7F5F217CF1A4}" presName="spaceRect" presStyleCnt="0"/>
      <dgm:spPr/>
    </dgm:pt>
    <dgm:pt modelId="{0F98C479-2044-41FD-B63B-05262986806B}" type="pres">
      <dgm:prSet presAssocID="{3C05CA52-341C-4C6F-8E97-7F5F217CF1A4}" presName="parTx" presStyleLbl="revTx" presStyleIdx="0" presStyleCnt="4">
        <dgm:presLayoutVars>
          <dgm:chMax val="0"/>
          <dgm:chPref val="0"/>
        </dgm:presLayoutVars>
      </dgm:prSet>
      <dgm:spPr/>
    </dgm:pt>
    <dgm:pt modelId="{6D4E3320-CDF9-4CA0-989F-FF1BA7CF31C1}" type="pres">
      <dgm:prSet presAssocID="{FF9B3705-A0BD-480F-9E79-6C08A976F805}" presName="sibTrans" presStyleCnt="0"/>
      <dgm:spPr/>
    </dgm:pt>
    <dgm:pt modelId="{9A2CF437-8DDD-4E58-B78D-3BAF054D8F9B}" type="pres">
      <dgm:prSet presAssocID="{670A3BF0-261A-4749-A158-E7E6C8475271}" presName="compNode" presStyleCnt="0"/>
      <dgm:spPr/>
    </dgm:pt>
    <dgm:pt modelId="{65AC3849-D523-4138-9DA2-33191DDA6B36}" type="pres">
      <dgm:prSet presAssocID="{670A3BF0-261A-4749-A158-E7E6C8475271}" presName="bgRect" presStyleLbl="bgShp" presStyleIdx="1" presStyleCnt="4"/>
      <dgm:spPr/>
    </dgm:pt>
    <dgm:pt modelId="{C4E3B60D-6D5C-41A2-B4E9-4754B8ABB913}" type="pres">
      <dgm:prSet presAssocID="{670A3BF0-261A-4749-A158-E7E6C84752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C105397-29BA-4384-BBFC-B47A32E235A1}" type="pres">
      <dgm:prSet presAssocID="{670A3BF0-261A-4749-A158-E7E6C8475271}" presName="spaceRect" presStyleCnt="0"/>
      <dgm:spPr/>
    </dgm:pt>
    <dgm:pt modelId="{E7D610D9-877D-4612-9253-3B654B85BBE8}" type="pres">
      <dgm:prSet presAssocID="{670A3BF0-261A-4749-A158-E7E6C8475271}" presName="parTx" presStyleLbl="revTx" presStyleIdx="1" presStyleCnt="4">
        <dgm:presLayoutVars>
          <dgm:chMax val="0"/>
          <dgm:chPref val="0"/>
        </dgm:presLayoutVars>
      </dgm:prSet>
      <dgm:spPr/>
    </dgm:pt>
    <dgm:pt modelId="{E217B7EE-1B3D-4D71-BC78-843D8E21FB3F}" type="pres">
      <dgm:prSet presAssocID="{56B5EAED-6B51-4046-95B3-2154714E93D7}" presName="sibTrans" presStyleCnt="0"/>
      <dgm:spPr/>
    </dgm:pt>
    <dgm:pt modelId="{25D3651E-4B80-46C4-9DB3-DD77CA426DEE}" type="pres">
      <dgm:prSet presAssocID="{D19D21BA-D175-4CE7-A2E5-CD2D68794480}" presName="compNode" presStyleCnt="0"/>
      <dgm:spPr/>
    </dgm:pt>
    <dgm:pt modelId="{817E9D5C-4D51-444F-8E87-A9FF442C63C0}" type="pres">
      <dgm:prSet presAssocID="{D19D21BA-D175-4CE7-A2E5-CD2D68794480}" presName="bgRect" presStyleLbl="bgShp" presStyleIdx="2" presStyleCnt="4"/>
      <dgm:spPr/>
    </dgm:pt>
    <dgm:pt modelId="{C86756A3-ACA8-4D46-A78A-C1E1950CE046}" type="pres">
      <dgm:prSet presAssocID="{D19D21BA-D175-4CE7-A2E5-CD2D687944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DF0BF9C-1587-48AC-BA6E-326588D04F77}" type="pres">
      <dgm:prSet presAssocID="{D19D21BA-D175-4CE7-A2E5-CD2D68794480}" presName="spaceRect" presStyleCnt="0"/>
      <dgm:spPr/>
    </dgm:pt>
    <dgm:pt modelId="{384F90FC-CCC3-40D9-9398-2A09E49E0222}" type="pres">
      <dgm:prSet presAssocID="{D19D21BA-D175-4CE7-A2E5-CD2D68794480}" presName="parTx" presStyleLbl="revTx" presStyleIdx="2" presStyleCnt="4">
        <dgm:presLayoutVars>
          <dgm:chMax val="0"/>
          <dgm:chPref val="0"/>
        </dgm:presLayoutVars>
      </dgm:prSet>
      <dgm:spPr/>
    </dgm:pt>
    <dgm:pt modelId="{631853F3-348B-46B1-8FD1-D72236888308}" type="pres">
      <dgm:prSet presAssocID="{6007CF60-B32B-4E03-91AE-021257E7950F}" presName="sibTrans" presStyleCnt="0"/>
      <dgm:spPr/>
    </dgm:pt>
    <dgm:pt modelId="{BE136AFE-0D57-4395-9CB6-1B5CC9156794}" type="pres">
      <dgm:prSet presAssocID="{ACA8301D-8F08-4B6C-B561-50187B622A86}" presName="compNode" presStyleCnt="0"/>
      <dgm:spPr/>
    </dgm:pt>
    <dgm:pt modelId="{A5A80D39-26EC-402B-B047-2766512DFBB0}" type="pres">
      <dgm:prSet presAssocID="{ACA8301D-8F08-4B6C-B561-50187B622A86}" presName="bgRect" presStyleLbl="bgShp" presStyleIdx="3" presStyleCnt="4"/>
      <dgm:spPr/>
    </dgm:pt>
    <dgm:pt modelId="{0FCE5527-079D-423D-A2D8-D2CF8A7CB084}" type="pres">
      <dgm:prSet presAssocID="{ACA8301D-8F08-4B6C-B561-50187B622A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1DE67F3E-C36C-4523-93A3-F96B4FC48A77}" type="pres">
      <dgm:prSet presAssocID="{ACA8301D-8F08-4B6C-B561-50187B622A86}" presName="spaceRect" presStyleCnt="0"/>
      <dgm:spPr/>
    </dgm:pt>
    <dgm:pt modelId="{082E9B88-8FA2-47D5-8293-5954A6B8A468}" type="pres">
      <dgm:prSet presAssocID="{ACA8301D-8F08-4B6C-B561-50187B622A8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FDEE0F-5D0E-4003-92EE-6D0A66079E9F}" type="presOf" srcId="{ACA8301D-8F08-4B6C-B561-50187B622A86}" destId="{082E9B88-8FA2-47D5-8293-5954A6B8A468}" srcOrd="0" destOrd="0" presId="urn:microsoft.com/office/officeart/2018/2/layout/IconVerticalSolidList"/>
    <dgm:cxn modelId="{43CD1520-10AB-4398-AB5D-8B82B50EA52D}" type="presOf" srcId="{D19D21BA-D175-4CE7-A2E5-CD2D68794480}" destId="{384F90FC-CCC3-40D9-9398-2A09E49E0222}" srcOrd="0" destOrd="0" presId="urn:microsoft.com/office/officeart/2018/2/layout/IconVerticalSolidList"/>
    <dgm:cxn modelId="{5609D031-B6EB-4774-B6BC-7671EB07F5E9}" type="presOf" srcId="{670A3BF0-261A-4749-A158-E7E6C8475271}" destId="{E7D610D9-877D-4612-9253-3B654B85BBE8}" srcOrd="0" destOrd="0" presId="urn:microsoft.com/office/officeart/2018/2/layout/IconVerticalSolidList"/>
    <dgm:cxn modelId="{953C5542-4FD0-4BBF-83EF-3CB5D52BBCB2}" srcId="{FC27C975-D637-4277-861B-F51EC8D65730}" destId="{670A3BF0-261A-4749-A158-E7E6C8475271}" srcOrd="1" destOrd="0" parTransId="{415AAD06-FCBD-48C4-B3C9-DDCFA318ADFF}" sibTransId="{56B5EAED-6B51-4046-95B3-2154714E93D7}"/>
    <dgm:cxn modelId="{BD2FA562-A2F9-4CD9-9C90-D474107DEA14}" srcId="{FC27C975-D637-4277-861B-F51EC8D65730}" destId="{3C05CA52-341C-4C6F-8E97-7F5F217CF1A4}" srcOrd="0" destOrd="0" parTransId="{65E36A98-74FD-4FB7-99DF-B73906EB43D4}" sibTransId="{FF9B3705-A0BD-480F-9E79-6C08A976F805}"/>
    <dgm:cxn modelId="{5D951DC4-3B11-4425-899C-3435F0185CAD}" srcId="{FC27C975-D637-4277-861B-F51EC8D65730}" destId="{ACA8301D-8F08-4B6C-B561-50187B622A86}" srcOrd="3" destOrd="0" parTransId="{FA23A7DB-0483-4540-8B0D-607F31E3766D}" sibTransId="{FA97EDB1-792E-4F7D-86F2-4E00135AD261}"/>
    <dgm:cxn modelId="{9B8EFCCE-980E-42C9-A801-28343119BC7E}" srcId="{FC27C975-D637-4277-861B-F51EC8D65730}" destId="{D19D21BA-D175-4CE7-A2E5-CD2D68794480}" srcOrd="2" destOrd="0" parTransId="{0535EC33-8FD5-4CA9-8D8D-B4133A00FC8A}" sibTransId="{6007CF60-B32B-4E03-91AE-021257E7950F}"/>
    <dgm:cxn modelId="{6AB26AD5-AD31-4E18-BF2B-8EA46D0A6029}" type="presOf" srcId="{FC27C975-D637-4277-861B-F51EC8D65730}" destId="{8F75E2FF-DBB9-4E07-9101-F3181452D729}" srcOrd="0" destOrd="0" presId="urn:microsoft.com/office/officeart/2018/2/layout/IconVerticalSolidList"/>
    <dgm:cxn modelId="{A23719FA-34C7-4455-B1CD-73D33ED16948}" type="presOf" srcId="{3C05CA52-341C-4C6F-8E97-7F5F217CF1A4}" destId="{0F98C479-2044-41FD-B63B-05262986806B}" srcOrd="0" destOrd="0" presId="urn:microsoft.com/office/officeart/2018/2/layout/IconVerticalSolidList"/>
    <dgm:cxn modelId="{1A35418C-8871-4B31-AABB-51F636041A93}" type="presParOf" srcId="{8F75E2FF-DBB9-4E07-9101-F3181452D729}" destId="{557EC2CF-7338-4988-8439-5FFD415811C1}" srcOrd="0" destOrd="0" presId="urn:microsoft.com/office/officeart/2018/2/layout/IconVerticalSolidList"/>
    <dgm:cxn modelId="{3F53A9EE-8356-456A-9298-4FB673B3D078}" type="presParOf" srcId="{557EC2CF-7338-4988-8439-5FFD415811C1}" destId="{55CCF798-EFEC-49BF-94FD-3C9904DEC46B}" srcOrd="0" destOrd="0" presId="urn:microsoft.com/office/officeart/2018/2/layout/IconVerticalSolidList"/>
    <dgm:cxn modelId="{284D6D86-DC55-4E7C-91B7-3546B5F699EF}" type="presParOf" srcId="{557EC2CF-7338-4988-8439-5FFD415811C1}" destId="{D91C1ABE-9E91-477B-AC25-AC52FC1D7F3C}" srcOrd="1" destOrd="0" presId="urn:microsoft.com/office/officeart/2018/2/layout/IconVerticalSolidList"/>
    <dgm:cxn modelId="{08D13343-9585-40BC-AB0E-EBAAD7BE3892}" type="presParOf" srcId="{557EC2CF-7338-4988-8439-5FFD415811C1}" destId="{56450644-D2C7-4C3F-93FD-5372B2855EDF}" srcOrd="2" destOrd="0" presId="urn:microsoft.com/office/officeart/2018/2/layout/IconVerticalSolidList"/>
    <dgm:cxn modelId="{8F58CA4E-8D6B-4615-BC34-79F00B9585D8}" type="presParOf" srcId="{557EC2CF-7338-4988-8439-5FFD415811C1}" destId="{0F98C479-2044-41FD-B63B-05262986806B}" srcOrd="3" destOrd="0" presId="urn:microsoft.com/office/officeart/2018/2/layout/IconVerticalSolidList"/>
    <dgm:cxn modelId="{F7DA5440-E8CF-449B-846C-30F05CC8E398}" type="presParOf" srcId="{8F75E2FF-DBB9-4E07-9101-F3181452D729}" destId="{6D4E3320-CDF9-4CA0-989F-FF1BA7CF31C1}" srcOrd="1" destOrd="0" presId="urn:microsoft.com/office/officeart/2018/2/layout/IconVerticalSolidList"/>
    <dgm:cxn modelId="{7A232B48-1EEE-418C-9DEE-298AAE609327}" type="presParOf" srcId="{8F75E2FF-DBB9-4E07-9101-F3181452D729}" destId="{9A2CF437-8DDD-4E58-B78D-3BAF054D8F9B}" srcOrd="2" destOrd="0" presId="urn:microsoft.com/office/officeart/2018/2/layout/IconVerticalSolidList"/>
    <dgm:cxn modelId="{2BDB7680-4926-41C2-8819-E554827BFFAC}" type="presParOf" srcId="{9A2CF437-8DDD-4E58-B78D-3BAF054D8F9B}" destId="{65AC3849-D523-4138-9DA2-33191DDA6B36}" srcOrd="0" destOrd="0" presId="urn:microsoft.com/office/officeart/2018/2/layout/IconVerticalSolidList"/>
    <dgm:cxn modelId="{96DD7E6C-2157-496D-9111-7BB43ED323C8}" type="presParOf" srcId="{9A2CF437-8DDD-4E58-B78D-3BAF054D8F9B}" destId="{C4E3B60D-6D5C-41A2-B4E9-4754B8ABB913}" srcOrd="1" destOrd="0" presId="urn:microsoft.com/office/officeart/2018/2/layout/IconVerticalSolidList"/>
    <dgm:cxn modelId="{40FE123A-7867-4A53-A4B1-521F1075D825}" type="presParOf" srcId="{9A2CF437-8DDD-4E58-B78D-3BAF054D8F9B}" destId="{CC105397-29BA-4384-BBFC-B47A32E235A1}" srcOrd="2" destOrd="0" presId="urn:microsoft.com/office/officeart/2018/2/layout/IconVerticalSolidList"/>
    <dgm:cxn modelId="{6E963A74-2017-4A61-8EF7-A7F24C25FACF}" type="presParOf" srcId="{9A2CF437-8DDD-4E58-B78D-3BAF054D8F9B}" destId="{E7D610D9-877D-4612-9253-3B654B85BBE8}" srcOrd="3" destOrd="0" presId="urn:microsoft.com/office/officeart/2018/2/layout/IconVerticalSolidList"/>
    <dgm:cxn modelId="{A8360C8E-EB8B-43C1-8095-8F99D63D638C}" type="presParOf" srcId="{8F75E2FF-DBB9-4E07-9101-F3181452D729}" destId="{E217B7EE-1B3D-4D71-BC78-843D8E21FB3F}" srcOrd="3" destOrd="0" presId="urn:microsoft.com/office/officeart/2018/2/layout/IconVerticalSolidList"/>
    <dgm:cxn modelId="{71A441BB-D0F3-43B0-88C8-498434E0592C}" type="presParOf" srcId="{8F75E2FF-DBB9-4E07-9101-F3181452D729}" destId="{25D3651E-4B80-46C4-9DB3-DD77CA426DEE}" srcOrd="4" destOrd="0" presId="urn:microsoft.com/office/officeart/2018/2/layout/IconVerticalSolidList"/>
    <dgm:cxn modelId="{DBAF2AE1-CF4D-4516-80ED-0FDB641F7F4D}" type="presParOf" srcId="{25D3651E-4B80-46C4-9DB3-DD77CA426DEE}" destId="{817E9D5C-4D51-444F-8E87-A9FF442C63C0}" srcOrd="0" destOrd="0" presId="urn:microsoft.com/office/officeart/2018/2/layout/IconVerticalSolidList"/>
    <dgm:cxn modelId="{7EC0B2AD-4F59-42CD-B15F-985F53AE865B}" type="presParOf" srcId="{25D3651E-4B80-46C4-9DB3-DD77CA426DEE}" destId="{C86756A3-ACA8-4D46-A78A-C1E1950CE046}" srcOrd="1" destOrd="0" presId="urn:microsoft.com/office/officeart/2018/2/layout/IconVerticalSolidList"/>
    <dgm:cxn modelId="{0E3F84AE-AC25-475C-8BA2-0F33AFB4895C}" type="presParOf" srcId="{25D3651E-4B80-46C4-9DB3-DD77CA426DEE}" destId="{3DF0BF9C-1587-48AC-BA6E-326588D04F77}" srcOrd="2" destOrd="0" presId="urn:microsoft.com/office/officeart/2018/2/layout/IconVerticalSolidList"/>
    <dgm:cxn modelId="{3033FD13-D7B9-4CC2-A3E7-4C85A5B0C221}" type="presParOf" srcId="{25D3651E-4B80-46C4-9DB3-DD77CA426DEE}" destId="{384F90FC-CCC3-40D9-9398-2A09E49E0222}" srcOrd="3" destOrd="0" presId="urn:microsoft.com/office/officeart/2018/2/layout/IconVerticalSolidList"/>
    <dgm:cxn modelId="{4A2F74BA-36B1-4187-8181-843677F56A3F}" type="presParOf" srcId="{8F75E2FF-DBB9-4E07-9101-F3181452D729}" destId="{631853F3-348B-46B1-8FD1-D72236888308}" srcOrd="5" destOrd="0" presId="urn:microsoft.com/office/officeart/2018/2/layout/IconVerticalSolidList"/>
    <dgm:cxn modelId="{02D0A105-8E17-4D97-A566-5BE25884537B}" type="presParOf" srcId="{8F75E2FF-DBB9-4E07-9101-F3181452D729}" destId="{BE136AFE-0D57-4395-9CB6-1B5CC9156794}" srcOrd="6" destOrd="0" presId="urn:microsoft.com/office/officeart/2018/2/layout/IconVerticalSolidList"/>
    <dgm:cxn modelId="{B68CA69A-884E-422A-AFBE-04CA1FDD8F8C}" type="presParOf" srcId="{BE136AFE-0D57-4395-9CB6-1B5CC9156794}" destId="{A5A80D39-26EC-402B-B047-2766512DFBB0}" srcOrd="0" destOrd="0" presId="urn:microsoft.com/office/officeart/2018/2/layout/IconVerticalSolidList"/>
    <dgm:cxn modelId="{E4357DE2-DF57-4BA2-AA01-2EDED962C839}" type="presParOf" srcId="{BE136AFE-0D57-4395-9CB6-1B5CC9156794}" destId="{0FCE5527-079D-423D-A2D8-D2CF8A7CB084}" srcOrd="1" destOrd="0" presId="urn:microsoft.com/office/officeart/2018/2/layout/IconVerticalSolidList"/>
    <dgm:cxn modelId="{0093FC02-436A-46F8-AC2C-6646E062CF55}" type="presParOf" srcId="{BE136AFE-0D57-4395-9CB6-1B5CC9156794}" destId="{1DE67F3E-C36C-4523-93A3-F96B4FC48A77}" srcOrd="2" destOrd="0" presId="urn:microsoft.com/office/officeart/2018/2/layout/IconVerticalSolidList"/>
    <dgm:cxn modelId="{07BDB4C9-0F71-4609-BF0A-0D36F8FBA8BB}" type="presParOf" srcId="{BE136AFE-0D57-4395-9CB6-1B5CC9156794}" destId="{082E9B88-8FA2-47D5-8293-5954A6B8A4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21A138-4A79-4EF9-A728-B06BC12CCD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6414F8-507F-4038-BB7D-B830292DD7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Introduction: "Let's explore a practical application of Reinforcement Learning using the </a:t>
          </a:r>
          <a:r>
            <a:rPr lang="en-US" dirty="0" err="1"/>
            <a:t>CartPole</a:t>
          </a:r>
          <a:r>
            <a:rPr lang="en-US" dirty="0"/>
            <a:t> environment."</a:t>
          </a:r>
        </a:p>
      </dgm:t>
    </dgm:pt>
    <dgm:pt modelId="{C3FC9118-8BAA-4DE1-A687-F9079B333F64}" type="parTrans" cxnId="{A150D8E5-1AEE-4C89-A0C4-EE9894692851}">
      <dgm:prSet/>
      <dgm:spPr/>
      <dgm:t>
        <a:bodyPr/>
        <a:lstStyle/>
        <a:p>
          <a:endParaRPr lang="en-US"/>
        </a:p>
      </dgm:t>
    </dgm:pt>
    <dgm:pt modelId="{B201D416-5F35-46CB-9017-5D5BA269AEE9}" type="sibTrans" cxnId="{A150D8E5-1AEE-4C89-A0C4-EE9894692851}">
      <dgm:prSet/>
      <dgm:spPr/>
      <dgm:t>
        <a:bodyPr/>
        <a:lstStyle/>
        <a:p>
          <a:endParaRPr lang="en-US"/>
        </a:p>
      </dgm:t>
    </dgm:pt>
    <dgm:pt modelId="{FCF8466D-1516-4B6C-B401-0CFBF3A135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CartPole</a:t>
          </a:r>
          <a:r>
            <a:rPr lang="en-US" dirty="0"/>
            <a:t> Environment: "</a:t>
          </a:r>
          <a:r>
            <a:rPr lang="en-US" dirty="0" err="1"/>
            <a:t>CartPole</a:t>
          </a:r>
          <a:r>
            <a:rPr lang="en-US" dirty="0"/>
            <a:t> is a classic RL problem where an agent must balance a pole on a moving cart."</a:t>
          </a:r>
        </a:p>
      </dgm:t>
    </dgm:pt>
    <dgm:pt modelId="{BFD04BEB-E275-4344-9252-DA99C5494AA5}" type="parTrans" cxnId="{70A65995-D760-4FE1-BAB1-339C71BA36AD}">
      <dgm:prSet/>
      <dgm:spPr/>
      <dgm:t>
        <a:bodyPr/>
        <a:lstStyle/>
        <a:p>
          <a:endParaRPr lang="en-US"/>
        </a:p>
      </dgm:t>
    </dgm:pt>
    <dgm:pt modelId="{91CD87DA-A098-4E1D-805A-3896A9CEC0BD}" type="sibTrans" cxnId="{70A65995-D760-4FE1-BAB1-339C71BA36AD}">
      <dgm:prSet/>
      <dgm:spPr/>
      <dgm:t>
        <a:bodyPr/>
        <a:lstStyle/>
        <a:p>
          <a:endParaRPr lang="en-US"/>
        </a:p>
      </dgm:t>
    </dgm:pt>
    <dgm:pt modelId="{BA94C43B-0F5D-4CF3-8352-EEE350640E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Objective: "The goal is to prevent the pole from falling by applying left or right forces to the cart."</a:t>
          </a:r>
        </a:p>
      </dgm:t>
    </dgm:pt>
    <dgm:pt modelId="{52D4ECBB-5AE5-4CB3-83F8-859D65979BA2}" type="parTrans" cxnId="{505662E9-77B6-468A-9D3B-579A949626DD}">
      <dgm:prSet/>
      <dgm:spPr/>
      <dgm:t>
        <a:bodyPr/>
        <a:lstStyle/>
        <a:p>
          <a:endParaRPr lang="en-US"/>
        </a:p>
      </dgm:t>
    </dgm:pt>
    <dgm:pt modelId="{C80B1EF3-29F3-4936-8B65-F8F8CFC32047}" type="sibTrans" cxnId="{505662E9-77B6-468A-9D3B-579A949626DD}">
      <dgm:prSet/>
      <dgm:spPr/>
      <dgm:t>
        <a:bodyPr/>
        <a:lstStyle/>
        <a:p>
          <a:endParaRPr lang="en-US"/>
        </a:p>
      </dgm:t>
    </dgm:pt>
    <dgm:pt modelId="{98E5E585-F84A-4339-97B3-D5F8FE4D7C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State and Action Spaces: "The state space includes variables like cart position, cart velocity, pole angle, and pole angular velocity. Actions are binary: move left or move right."</a:t>
          </a:r>
        </a:p>
      </dgm:t>
    </dgm:pt>
    <dgm:pt modelId="{0F581F33-C835-4099-A4C0-713F316B7E1D}" type="parTrans" cxnId="{30041359-2F1D-4B93-8138-A53C2D5876AE}">
      <dgm:prSet/>
      <dgm:spPr/>
      <dgm:t>
        <a:bodyPr/>
        <a:lstStyle/>
        <a:p>
          <a:endParaRPr lang="en-US"/>
        </a:p>
      </dgm:t>
    </dgm:pt>
    <dgm:pt modelId="{AC9CA651-243A-4F2C-BB88-597DE78BD280}" type="sibTrans" cxnId="{30041359-2F1D-4B93-8138-A53C2D5876AE}">
      <dgm:prSet/>
      <dgm:spPr/>
      <dgm:t>
        <a:bodyPr/>
        <a:lstStyle/>
        <a:p>
          <a:endParaRPr lang="en-US"/>
        </a:p>
      </dgm:t>
    </dgm:pt>
    <dgm:pt modelId="{AB4E5F5C-918B-480D-AA68-754AA6853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RL Approach: "An RL agent learns a policy to balance the pole through interactions with the environment."</a:t>
          </a:r>
        </a:p>
      </dgm:t>
    </dgm:pt>
    <dgm:pt modelId="{6E9CFE0D-0A1D-4DFC-83B3-D965DB0FA78A}" type="parTrans" cxnId="{9842E2AE-AB7C-44DB-AEB8-003DFD32AFB7}">
      <dgm:prSet/>
      <dgm:spPr/>
      <dgm:t>
        <a:bodyPr/>
        <a:lstStyle/>
        <a:p>
          <a:endParaRPr lang="en-US"/>
        </a:p>
      </dgm:t>
    </dgm:pt>
    <dgm:pt modelId="{3A1B288E-39F8-417E-9F9F-4439AEE71C71}" type="sibTrans" cxnId="{9842E2AE-AB7C-44DB-AEB8-003DFD32AFB7}">
      <dgm:prSet/>
      <dgm:spPr/>
      <dgm:t>
        <a:bodyPr/>
        <a:lstStyle/>
        <a:p>
          <a:endParaRPr lang="en-US"/>
        </a:p>
      </dgm:t>
    </dgm:pt>
    <dgm:pt modelId="{C25422B9-03FA-4FA9-B66D-7D8955077415}" type="pres">
      <dgm:prSet presAssocID="{6721A138-4A79-4EF9-A728-B06BC12CCDAA}" presName="root" presStyleCnt="0">
        <dgm:presLayoutVars>
          <dgm:dir/>
          <dgm:resizeHandles val="exact"/>
        </dgm:presLayoutVars>
      </dgm:prSet>
      <dgm:spPr/>
    </dgm:pt>
    <dgm:pt modelId="{6F216D57-D47F-46CB-95B4-6A403CEBCE33}" type="pres">
      <dgm:prSet presAssocID="{D16414F8-507F-4038-BB7D-B830292DD7BC}" presName="compNode" presStyleCnt="0"/>
      <dgm:spPr/>
    </dgm:pt>
    <dgm:pt modelId="{5C4780EB-9E47-4E84-8250-5288261B23D7}" type="pres">
      <dgm:prSet presAssocID="{D16414F8-507F-4038-BB7D-B830292DD7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81DCB77-25DE-475B-901A-2DF6B4F897FD}" type="pres">
      <dgm:prSet presAssocID="{D16414F8-507F-4038-BB7D-B830292DD7BC}" presName="spaceRect" presStyleCnt="0"/>
      <dgm:spPr/>
    </dgm:pt>
    <dgm:pt modelId="{E1DA7019-D8B8-49B9-96B5-39677249B8D0}" type="pres">
      <dgm:prSet presAssocID="{D16414F8-507F-4038-BB7D-B830292DD7BC}" presName="textRect" presStyleLbl="revTx" presStyleIdx="0" presStyleCnt="5">
        <dgm:presLayoutVars>
          <dgm:chMax val="1"/>
          <dgm:chPref val="1"/>
        </dgm:presLayoutVars>
      </dgm:prSet>
      <dgm:spPr/>
    </dgm:pt>
    <dgm:pt modelId="{6BCD8539-02E8-49FA-8153-F686ADE39B44}" type="pres">
      <dgm:prSet presAssocID="{B201D416-5F35-46CB-9017-5D5BA269AEE9}" presName="sibTrans" presStyleCnt="0"/>
      <dgm:spPr/>
    </dgm:pt>
    <dgm:pt modelId="{D30C39C3-59A6-42E1-A331-7A7E0A71A173}" type="pres">
      <dgm:prSet presAssocID="{FCF8466D-1516-4B6C-B401-0CFBF3A135D3}" presName="compNode" presStyleCnt="0"/>
      <dgm:spPr/>
    </dgm:pt>
    <dgm:pt modelId="{20C3B61F-3B56-4BA5-947B-A84D371F0AE2}" type="pres">
      <dgm:prSet presAssocID="{FCF8466D-1516-4B6C-B401-0CFBF3A135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7055FFF-4389-4CC8-9585-B32E984E0A36}" type="pres">
      <dgm:prSet presAssocID="{FCF8466D-1516-4B6C-B401-0CFBF3A135D3}" presName="spaceRect" presStyleCnt="0"/>
      <dgm:spPr/>
    </dgm:pt>
    <dgm:pt modelId="{16918CFA-4F75-4022-A863-FE9C75F79694}" type="pres">
      <dgm:prSet presAssocID="{FCF8466D-1516-4B6C-B401-0CFBF3A135D3}" presName="textRect" presStyleLbl="revTx" presStyleIdx="1" presStyleCnt="5">
        <dgm:presLayoutVars>
          <dgm:chMax val="1"/>
          <dgm:chPref val="1"/>
        </dgm:presLayoutVars>
      </dgm:prSet>
      <dgm:spPr/>
    </dgm:pt>
    <dgm:pt modelId="{C9EDBAE8-5521-4606-8648-3724046627FA}" type="pres">
      <dgm:prSet presAssocID="{91CD87DA-A098-4E1D-805A-3896A9CEC0BD}" presName="sibTrans" presStyleCnt="0"/>
      <dgm:spPr/>
    </dgm:pt>
    <dgm:pt modelId="{B05DA0AA-725F-4B56-AC81-B5F669AEC13A}" type="pres">
      <dgm:prSet presAssocID="{BA94C43B-0F5D-4CF3-8352-EEE350640E08}" presName="compNode" presStyleCnt="0"/>
      <dgm:spPr/>
    </dgm:pt>
    <dgm:pt modelId="{8BC53F42-7AB6-482A-96EF-7CD06F7FA49A}" type="pres">
      <dgm:prSet presAssocID="{BA94C43B-0F5D-4CF3-8352-EEE350640E0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3601BCA-4052-4936-9450-ABB78B452799}" type="pres">
      <dgm:prSet presAssocID="{BA94C43B-0F5D-4CF3-8352-EEE350640E08}" presName="spaceRect" presStyleCnt="0"/>
      <dgm:spPr/>
    </dgm:pt>
    <dgm:pt modelId="{79CF7348-1A84-4599-978C-360707D45E8E}" type="pres">
      <dgm:prSet presAssocID="{BA94C43B-0F5D-4CF3-8352-EEE350640E08}" presName="textRect" presStyleLbl="revTx" presStyleIdx="2" presStyleCnt="5">
        <dgm:presLayoutVars>
          <dgm:chMax val="1"/>
          <dgm:chPref val="1"/>
        </dgm:presLayoutVars>
      </dgm:prSet>
      <dgm:spPr/>
    </dgm:pt>
    <dgm:pt modelId="{D5878239-A9B3-43DD-973B-67A5C5345886}" type="pres">
      <dgm:prSet presAssocID="{C80B1EF3-29F3-4936-8B65-F8F8CFC32047}" presName="sibTrans" presStyleCnt="0"/>
      <dgm:spPr/>
    </dgm:pt>
    <dgm:pt modelId="{585E6EF7-0A73-4EF5-B767-D22F416F2FBA}" type="pres">
      <dgm:prSet presAssocID="{98E5E585-F84A-4339-97B3-D5F8FE4D7CB1}" presName="compNode" presStyleCnt="0"/>
      <dgm:spPr/>
    </dgm:pt>
    <dgm:pt modelId="{6F20D030-84D0-4DF7-8156-A66FB449DAB4}" type="pres">
      <dgm:prSet presAssocID="{98E5E585-F84A-4339-97B3-D5F8FE4D7C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116EDAF9-D532-496B-BA87-F09A620765BA}" type="pres">
      <dgm:prSet presAssocID="{98E5E585-F84A-4339-97B3-D5F8FE4D7CB1}" presName="spaceRect" presStyleCnt="0"/>
      <dgm:spPr/>
    </dgm:pt>
    <dgm:pt modelId="{9FD8A178-EA74-48F7-BF5A-E398A992A89A}" type="pres">
      <dgm:prSet presAssocID="{98E5E585-F84A-4339-97B3-D5F8FE4D7CB1}" presName="textRect" presStyleLbl="revTx" presStyleIdx="3" presStyleCnt="5">
        <dgm:presLayoutVars>
          <dgm:chMax val="1"/>
          <dgm:chPref val="1"/>
        </dgm:presLayoutVars>
      </dgm:prSet>
      <dgm:spPr/>
    </dgm:pt>
    <dgm:pt modelId="{78322901-E859-4B8A-ADF6-B05868F59242}" type="pres">
      <dgm:prSet presAssocID="{AC9CA651-243A-4F2C-BB88-597DE78BD280}" presName="sibTrans" presStyleCnt="0"/>
      <dgm:spPr/>
    </dgm:pt>
    <dgm:pt modelId="{7FF8B7CF-A58F-4D61-B667-1EEDC12C7470}" type="pres">
      <dgm:prSet presAssocID="{AB4E5F5C-918B-480D-AA68-754AA6853B39}" presName="compNode" presStyleCnt="0"/>
      <dgm:spPr/>
    </dgm:pt>
    <dgm:pt modelId="{FFBD5AB4-2CBB-44A9-9C0E-4E59475BFE22}" type="pres">
      <dgm:prSet presAssocID="{AB4E5F5C-918B-480D-AA68-754AA6853B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C776FE3-0152-4A22-8910-089E34EC75C4}" type="pres">
      <dgm:prSet presAssocID="{AB4E5F5C-918B-480D-AA68-754AA6853B39}" presName="spaceRect" presStyleCnt="0"/>
      <dgm:spPr/>
    </dgm:pt>
    <dgm:pt modelId="{08C6C606-BB05-4C28-89BC-1A81448AFEE8}" type="pres">
      <dgm:prSet presAssocID="{AB4E5F5C-918B-480D-AA68-754AA6853B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81AB30E-63C7-4664-A109-4A13CEA81BA1}" type="presOf" srcId="{BA94C43B-0F5D-4CF3-8352-EEE350640E08}" destId="{79CF7348-1A84-4599-978C-360707D45E8E}" srcOrd="0" destOrd="0" presId="urn:microsoft.com/office/officeart/2018/2/layout/IconLabelList"/>
    <dgm:cxn modelId="{3EED5922-C13A-4574-9C16-289331B3509F}" type="presOf" srcId="{FCF8466D-1516-4B6C-B401-0CFBF3A135D3}" destId="{16918CFA-4F75-4022-A863-FE9C75F79694}" srcOrd="0" destOrd="0" presId="urn:microsoft.com/office/officeart/2018/2/layout/IconLabelList"/>
    <dgm:cxn modelId="{5FA35677-997C-476A-8BC8-5C16F6D3BC19}" type="presOf" srcId="{98E5E585-F84A-4339-97B3-D5F8FE4D7CB1}" destId="{9FD8A178-EA74-48F7-BF5A-E398A992A89A}" srcOrd="0" destOrd="0" presId="urn:microsoft.com/office/officeart/2018/2/layout/IconLabelList"/>
    <dgm:cxn modelId="{30041359-2F1D-4B93-8138-A53C2D5876AE}" srcId="{6721A138-4A79-4EF9-A728-B06BC12CCDAA}" destId="{98E5E585-F84A-4339-97B3-D5F8FE4D7CB1}" srcOrd="3" destOrd="0" parTransId="{0F581F33-C835-4099-A4C0-713F316B7E1D}" sibTransId="{AC9CA651-243A-4F2C-BB88-597DE78BD280}"/>
    <dgm:cxn modelId="{70A65995-D760-4FE1-BAB1-339C71BA36AD}" srcId="{6721A138-4A79-4EF9-A728-B06BC12CCDAA}" destId="{FCF8466D-1516-4B6C-B401-0CFBF3A135D3}" srcOrd="1" destOrd="0" parTransId="{BFD04BEB-E275-4344-9252-DA99C5494AA5}" sibTransId="{91CD87DA-A098-4E1D-805A-3896A9CEC0BD}"/>
    <dgm:cxn modelId="{9842E2AE-AB7C-44DB-AEB8-003DFD32AFB7}" srcId="{6721A138-4A79-4EF9-A728-B06BC12CCDAA}" destId="{AB4E5F5C-918B-480D-AA68-754AA6853B39}" srcOrd="4" destOrd="0" parTransId="{6E9CFE0D-0A1D-4DFC-83B3-D965DB0FA78A}" sibTransId="{3A1B288E-39F8-417E-9F9F-4439AEE71C71}"/>
    <dgm:cxn modelId="{44A0E3CC-7614-4CA5-8D01-0EDD0DD389A3}" type="presOf" srcId="{D16414F8-507F-4038-BB7D-B830292DD7BC}" destId="{E1DA7019-D8B8-49B9-96B5-39677249B8D0}" srcOrd="0" destOrd="0" presId="urn:microsoft.com/office/officeart/2018/2/layout/IconLabelList"/>
    <dgm:cxn modelId="{6C4C43DA-E69E-406D-B03B-EC41B993D1A5}" type="presOf" srcId="{AB4E5F5C-918B-480D-AA68-754AA6853B39}" destId="{08C6C606-BB05-4C28-89BC-1A81448AFEE8}" srcOrd="0" destOrd="0" presId="urn:microsoft.com/office/officeart/2018/2/layout/IconLabelList"/>
    <dgm:cxn modelId="{A150D8E5-1AEE-4C89-A0C4-EE9894692851}" srcId="{6721A138-4A79-4EF9-A728-B06BC12CCDAA}" destId="{D16414F8-507F-4038-BB7D-B830292DD7BC}" srcOrd="0" destOrd="0" parTransId="{C3FC9118-8BAA-4DE1-A687-F9079B333F64}" sibTransId="{B201D416-5F35-46CB-9017-5D5BA269AEE9}"/>
    <dgm:cxn modelId="{505662E9-77B6-468A-9D3B-579A949626DD}" srcId="{6721A138-4A79-4EF9-A728-B06BC12CCDAA}" destId="{BA94C43B-0F5D-4CF3-8352-EEE350640E08}" srcOrd="2" destOrd="0" parTransId="{52D4ECBB-5AE5-4CB3-83F8-859D65979BA2}" sibTransId="{C80B1EF3-29F3-4936-8B65-F8F8CFC32047}"/>
    <dgm:cxn modelId="{60A628FA-9B2D-4DDC-BFAE-31E2A55AF00A}" type="presOf" srcId="{6721A138-4A79-4EF9-A728-B06BC12CCDAA}" destId="{C25422B9-03FA-4FA9-B66D-7D8955077415}" srcOrd="0" destOrd="0" presId="urn:microsoft.com/office/officeart/2018/2/layout/IconLabelList"/>
    <dgm:cxn modelId="{75AB1FF5-3FF9-4F2A-9F5E-412B8535D726}" type="presParOf" srcId="{C25422B9-03FA-4FA9-B66D-7D8955077415}" destId="{6F216D57-D47F-46CB-95B4-6A403CEBCE33}" srcOrd="0" destOrd="0" presId="urn:microsoft.com/office/officeart/2018/2/layout/IconLabelList"/>
    <dgm:cxn modelId="{6E92E235-6156-4B21-B305-E304B9C48015}" type="presParOf" srcId="{6F216D57-D47F-46CB-95B4-6A403CEBCE33}" destId="{5C4780EB-9E47-4E84-8250-5288261B23D7}" srcOrd="0" destOrd="0" presId="urn:microsoft.com/office/officeart/2018/2/layout/IconLabelList"/>
    <dgm:cxn modelId="{BEDAA4FB-266C-4EE1-80EE-7A08680B379D}" type="presParOf" srcId="{6F216D57-D47F-46CB-95B4-6A403CEBCE33}" destId="{981DCB77-25DE-475B-901A-2DF6B4F897FD}" srcOrd="1" destOrd="0" presId="urn:microsoft.com/office/officeart/2018/2/layout/IconLabelList"/>
    <dgm:cxn modelId="{7E421BDF-5D80-4A5A-82B3-99AA2A1790C9}" type="presParOf" srcId="{6F216D57-D47F-46CB-95B4-6A403CEBCE33}" destId="{E1DA7019-D8B8-49B9-96B5-39677249B8D0}" srcOrd="2" destOrd="0" presId="urn:microsoft.com/office/officeart/2018/2/layout/IconLabelList"/>
    <dgm:cxn modelId="{5E6DA996-4C35-43B3-B964-5CCE97A2513E}" type="presParOf" srcId="{C25422B9-03FA-4FA9-B66D-7D8955077415}" destId="{6BCD8539-02E8-49FA-8153-F686ADE39B44}" srcOrd="1" destOrd="0" presId="urn:microsoft.com/office/officeart/2018/2/layout/IconLabelList"/>
    <dgm:cxn modelId="{3716E5BB-16C4-4B19-8F9C-FA7D9616A38F}" type="presParOf" srcId="{C25422B9-03FA-4FA9-B66D-7D8955077415}" destId="{D30C39C3-59A6-42E1-A331-7A7E0A71A173}" srcOrd="2" destOrd="0" presId="urn:microsoft.com/office/officeart/2018/2/layout/IconLabelList"/>
    <dgm:cxn modelId="{7B446247-559C-40ED-8249-49BD520C55CC}" type="presParOf" srcId="{D30C39C3-59A6-42E1-A331-7A7E0A71A173}" destId="{20C3B61F-3B56-4BA5-947B-A84D371F0AE2}" srcOrd="0" destOrd="0" presId="urn:microsoft.com/office/officeart/2018/2/layout/IconLabelList"/>
    <dgm:cxn modelId="{534F84A5-43AF-4340-AA00-221C896EA982}" type="presParOf" srcId="{D30C39C3-59A6-42E1-A331-7A7E0A71A173}" destId="{D7055FFF-4389-4CC8-9585-B32E984E0A36}" srcOrd="1" destOrd="0" presId="urn:microsoft.com/office/officeart/2018/2/layout/IconLabelList"/>
    <dgm:cxn modelId="{11845911-BC9A-4F6B-8EBB-A62DAD3A3222}" type="presParOf" srcId="{D30C39C3-59A6-42E1-A331-7A7E0A71A173}" destId="{16918CFA-4F75-4022-A863-FE9C75F79694}" srcOrd="2" destOrd="0" presId="urn:microsoft.com/office/officeart/2018/2/layout/IconLabelList"/>
    <dgm:cxn modelId="{3369E858-6184-4806-ADD4-DE459D8990E0}" type="presParOf" srcId="{C25422B9-03FA-4FA9-B66D-7D8955077415}" destId="{C9EDBAE8-5521-4606-8648-3724046627FA}" srcOrd="3" destOrd="0" presId="urn:microsoft.com/office/officeart/2018/2/layout/IconLabelList"/>
    <dgm:cxn modelId="{5E7A4E10-1B7C-4591-A5E7-A53451969526}" type="presParOf" srcId="{C25422B9-03FA-4FA9-B66D-7D8955077415}" destId="{B05DA0AA-725F-4B56-AC81-B5F669AEC13A}" srcOrd="4" destOrd="0" presId="urn:microsoft.com/office/officeart/2018/2/layout/IconLabelList"/>
    <dgm:cxn modelId="{D0ABB3DC-8BFE-427B-A814-22CEA9596A14}" type="presParOf" srcId="{B05DA0AA-725F-4B56-AC81-B5F669AEC13A}" destId="{8BC53F42-7AB6-482A-96EF-7CD06F7FA49A}" srcOrd="0" destOrd="0" presId="urn:microsoft.com/office/officeart/2018/2/layout/IconLabelList"/>
    <dgm:cxn modelId="{94D13887-7874-41F7-9CD4-3C2F62A4A62A}" type="presParOf" srcId="{B05DA0AA-725F-4B56-AC81-B5F669AEC13A}" destId="{B3601BCA-4052-4936-9450-ABB78B452799}" srcOrd="1" destOrd="0" presId="urn:microsoft.com/office/officeart/2018/2/layout/IconLabelList"/>
    <dgm:cxn modelId="{B697ACFB-DD14-4D58-97BB-6C8F579C2C4F}" type="presParOf" srcId="{B05DA0AA-725F-4B56-AC81-B5F669AEC13A}" destId="{79CF7348-1A84-4599-978C-360707D45E8E}" srcOrd="2" destOrd="0" presId="urn:microsoft.com/office/officeart/2018/2/layout/IconLabelList"/>
    <dgm:cxn modelId="{D803647F-EF54-44A6-9F81-2960D35BD0AB}" type="presParOf" srcId="{C25422B9-03FA-4FA9-B66D-7D8955077415}" destId="{D5878239-A9B3-43DD-973B-67A5C5345886}" srcOrd="5" destOrd="0" presId="urn:microsoft.com/office/officeart/2018/2/layout/IconLabelList"/>
    <dgm:cxn modelId="{419DEC32-C561-406E-83A6-ECAFACB7D61A}" type="presParOf" srcId="{C25422B9-03FA-4FA9-B66D-7D8955077415}" destId="{585E6EF7-0A73-4EF5-B767-D22F416F2FBA}" srcOrd="6" destOrd="0" presId="urn:microsoft.com/office/officeart/2018/2/layout/IconLabelList"/>
    <dgm:cxn modelId="{690A8FAB-419C-452F-B3EC-741C03CD6545}" type="presParOf" srcId="{585E6EF7-0A73-4EF5-B767-D22F416F2FBA}" destId="{6F20D030-84D0-4DF7-8156-A66FB449DAB4}" srcOrd="0" destOrd="0" presId="urn:microsoft.com/office/officeart/2018/2/layout/IconLabelList"/>
    <dgm:cxn modelId="{35E05924-C949-470B-B2B5-D7C9A2CDE670}" type="presParOf" srcId="{585E6EF7-0A73-4EF5-B767-D22F416F2FBA}" destId="{116EDAF9-D532-496B-BA87-F09A620765BA}" srcOrd="1" destOrd="0" presId="urn:microsoft.com/office/officeart/2018/2/layout/IconLabelList"/>
    <dgm:cxn modelId="{CDE9E646-B21C-4706-A3C7-8D21935F6A53}" type="presParOf" srcId="{585E6EF7-0A73-4EF5-B767-D22F416F2FBA}" destId="{9FD8A178-EA74-48F7-BF5A-E398A992A89A}" srcOrd="2" destOrd="0" presId="urn:microsoft.com/office/officeart/2018/2/layout/IconLabelList"/>
    <dgm:cxn modelId="{F509991C-9BCD-43EB-8169-A171531EB92A}" type="presParOf" srcId="{C25422B9-03FA-4FA9-B66D-7D8955077415}" destId="{78322901-E859-4B8A-ADF6-B05868F59242}" srcOrd="7" destOrd="0" presId="urn:microsoft.com/office/officeart/2018/2/layout/IconLabelList"/>
    <dgm:cxn modelId="{657468D8-7203-4063-B200-2B51CEE8E7E7}" type="presParOf" srcId="{C25422B9-03FA-4FA9-B66D-7D8955077415}" destId="{7FF8B7CF-A58F-4D61-B667-1EEDC12C7470}" srcOrd="8" destOrd="0" presId="urn:microsoft.com/office/officeart/2018/2/layout/IconLabelList"/>
    <dgm:cxn modelId="{95B9EDDF-3D03-4D29-8E70-5B70B1A0E66D}" type="presParOf" srcId="{7FF8B7CF-A58F-4D61-B667-1EEDC12C7470}" destId="{FFBD5AB4-2CBB-44A9-9C0E-4E59475BFE22}" srcOrd="0" destOrd="0" presId="urn:microsoft.com/office/officeart/2018/2/layout/IconLabelList"/>
    <dgm:cxn modelId="{011090F1-F3ED-4D65-87B0-FF5D0D97734B}" type="presParOf" srcId="{7FF8B7CF-A58F-4D61-B667-1EEDC12C7470}" destId="{7C776FE3-0152-4A22-8910-089E34EC75C4}" srcOrd="1" destOrd="0" presId="urn:microsoft.com/office/officeart/2018/2/layout/IconLabelList"/>
    <dgm:cxn modelId="{FB65C29B-3387-4A22-B66D-94DF807A8AE7}" type="presParOf" srcId="{7FF8B7CF-A58F-4D61-B667-1EEDC12C7470}" destId="{08C6C606-BB05-4C28-89BC-1A81448AFE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3E278-43A1-4718-870E-4C18986C0EBC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7D0EB4-2F13-4CD5-9936-5303AF0D089B}">
      <dgm:prSet/>
      <dgm:spPr/>
      <dgm:t>
        <a:bodyPr/>
        <a:lstStyle/>
        <a:p>
          <a:r>
            <a:rPr lang="en-US"/>
            <a:t>Formal Framework: "MDPs provide a formal framework to model RL problems, defining the set of states, actions, transitions, and rewards."</a:t>
          </a:r>
        </a:p>
      </dgm:t>
    </dgm:pt>
    <dgm:pt modelId="{22202D24-0CCF-4B76-98B2-3C3BD3D5F817}" type="parTrans" cxnId="{581D6213-DF55-461A-952D-BB3FE17E7F4C}">
      <dgm:prSet/>
      <dgm:spPr/>
      <dgm:t>
        <a:bodyPr/>
        <a:lstStyle/>
        <a:p>
          <a:endParaRPr lang="en-US"/>
        </a:p>
      </dgm:t>
    </dgm:pt>
    <dgm:pt modelId="{C10FB522-EB35-4445-B8A2-50194D5CD581}" type="sibTrans" cxnId="{581D6213-DF55-461A-952D-BB3FE17E7F4C}">
      <dgm:prSet/>
      <dgm:spPr/>
      <dgm:t>
        <a:bodyPr/>
        <a:lstStyle/>
        <a:p>
          <a:endParaRPr lang="en-US"/>
        </a:p>
      </dgm:t>
    </dgm:pt>
    <dgm:pt modelId="{53ED6F57-F72E-4D91-BB0C-A7E1A27267CF}">
      <dgm:prSet/>
      <dgm:spPr/>
      <dgm:t>
        <a:bodyPr/>
        <a:lstStyle/>
        <a:p>
          <a:r>
            <a:rPr lang="en-US"/>
            <a:t>Markov Property: "The Markov property states that the future state depends only on the current state and action, making it memoryless."</a:t>
          </a:r>
        </a:p>
      </dgm:t>
    </dgm:pt>
    <dgm:pt modelId="{AFFC37C0-C523-4847-9DF4-8860C599BD0D}" type="parTrans" cxnId="{DD273966-9A74-40FB-88B2-10A8848E2C05}">
      <dgm:prSet/>
      <dgm:spPr/>
      <dgm:t>
        <a:bodyPr/>
        <a:lstStyle/>
        <a:p>
          <a:endParaRPr lang="en-US"/>
        </a:p>
      </dgm:t>
    </dgm:pt>
    <dgm:pt modelId="{DDCBAFBB-EE35-4178-8AD8-3820B25E4124}" type="sibTrans" cxnId="{DD273966-9A74-40FB-88B2-10A8848E2C05}">
      <dgm:prSet/>
      <dgm:spPr/>
      <dgm:t>
        <a:bodyPr/>
        <a:lstStyle/>
        <a:p>
          <a:endParaRPr lang="en-US"/>
        </a:p>
      </dgm:t>
    </dgm:pt>
    <dgm:pt modelId="{E1796FBC-D734-4AF6-B203-F33238B39512}" type="pres">
      <dgm:prSet presAssocID="{4BB3E278-43A1-4718-870E-4C18986C0EBC}" presName="vert0" presStyleCnt="0">
        <dgm:presLayoutVars>
          <dgm:dir/>
          <dgm:animOne val="branch"/>
          <dgm:animLvl val="lvl"/>
        </dgm:presLayoutVars>
      </dgm:prSet>
      <dgm:spPr/>
    </dgm:pt>
    <dgm:pt modelId="{595763A7-7B10-4A6E-B400-D307DF8764BD}" type="pres">
      <dgm:prSet presAssocID="{BD7D0EB4-2F13-4CD5-9936-5303AF0D089B}" presName="thickLine" presStyleLbl="alignNode1" presStyleIdx="0" presStyleCnt="2"/>
      <dgm:spPr/>
    </dgm:pt>
    <dgm:pt modelId="{D04D1A38-8671-46EB-9C44-8ACAA586C26E}" type="pres">
      <dgm:prSet presAssocID="{BD7D0EB4-2F13-4CD5-9936-5303AF0D089B}" presName="horz1" presStyleCnt="0"/>
      <dgm:spPr/>
    </dgm:pt>
    <dgm:pt modelId="{30B59C58-CD2F-472D-9985-7055FFAE65DC}" type="pres">
      <dgm:prSet presAssocID="{BD7D0EB4-2F13-4CD5-9936-5303AF0D089B}" presName="tx1" presStyleLbl="revTx" presStyleIdx="0" presStyleCnt="2"/>
      <dgm:spPr/>
    </dgm:pt>
    <dgm:pt modelId="{FE794901-466B-4A1F-9DDF-00D403E9DAFD}" type="pres">
      <dgm:prSet presAssocID="{BD7D0EB4-2F13-4CD5-9936-5303AF0D089B}" presName="vert1" presStyleCnt="0"/>
      <dgm:spPr/>
    </dgm:pt>
    <dgm:pt modelId="{DCCE9B05-05D2-4D38-A79B-0148937203DB}" type="pres">
      <dgm:prSet presAssocID="{53ED6F57-F72E-4D91-BB0C-A7E1A27267CF}" presName="thickLine" presStyleLbl="alignNode1" presStyleIdx="1" presStyleCnt="2"/>
      <dgm:spPr/>
    </dgm:pt>
    <dgm:pt modelId="{2321374F-69FE-4D6A-8FE9-D926F5D99F83}" type="pres">
      <dgm:prSet presAssocID="{53ED6F57-F72E-4D91-BB0C-A7E1A27267CF}" presName="horz1" presStyleCnt="0"/>
      <dgm:spPr/>
    </dgm:pt>
    <dgm:pt modelId="{8D73608C-30EC-48B2-9C8C-0DAC6648FA22}" type="pres">
      <dgm:prSet presAssocID="{53ED6F57-F72E-4D91-BB0C-A7E1A27267CF}" presName="tx1" presStyleLbl="revTx" presStyleIdx="1" presStyleCnt="2"/>
      <dgm:spPr/>
    </dgm:pt>
    <dgm:pt modelId="{DD28801D-D78F-4179-85F5-2D134C6ECB7B}" type="pres">
      <dgm:prSet presAssocID="{53ED6F57-F72E-4D91-BB0C-A7E1A27267CF}" presName="vert1" presStyleCnt="0"/>
      <dgm:spPr/>
    </dgm:pt>
  </dgm:ptLst>
  <dgm:cxnLst>
    <dgm:cxn modelId="{581D6213-DF55-461A-952D-BB3FE17E7F4C}" srcId="{4BB3E278-43A1-4718-870E-4C18986C0EBC}" destId="{BD7D0EB4-2F13-4CD5-9936-5303AF0D089B}" srcOrd="0" destOrd="0" parTransId="{22202D24-0CCF-4B76-98B2-3C3BD3D5F817}" sibTransId="{C10FB522-EB35-4445-B8A2-50194D5CD581}"/>
    <dgm:cxn modelId="{BF70542C-07D4-47EA-BA3E-5D4E4FF1E355}" type="presOf" srcId="{4BB3E278-43A1-4718-870E-4C18986C0EBC}" destId="{E1796FBC-D734-4AF6-B203-F33238B39512}" srcOrd="0" destOrd="0" presId="urn:microsoft.com/office/officeart/2008/layout/LinedList"/>
    <dgm:cxn modelId="{DD273966-9A74-40FB-88B2-10A8848E2C05}" srcId="{4BB3E278-43A1-4718-870E-4C18986C0EBC}" destId="{53ED6F57-F72E-4D91-BB0C-A7E1A27267CF}" srcOrd="1" destOrd="0" parTransId="{AFFC37C0-C523-4847-9DF4-8860C599BD0D}" sibTransId="{DDCBAFBB-EE35-4178-8AD8-3820B25E4124}"/>
    <dgm:cxn modelId="{E587568A-CDCF-4D37-A874-54FDD8A1D069}" type="presOf" srcId="{53ED6F57-F72E-4D91-BB0C-A7E1A27267CF}" destId="{8D73608C-30EC-48B2-9C8C-0DAC6648FA22}" srcOrd="0" destOrd="0" presId="urn:microsoft.com/office/officeart/2008/layout/LinedList"/>
    <dgm:cxn modelId="{BB0477ED-0527-4DE8-A3FA-814730BE9725}" type="presOf" srcId="{BD7D0EB4-2F13-4CD5-9936-5303AF0D089B}" destId="{30B59C58-CD2F-472D-9985-7055FFAE65DC}" srcOrd="0" destOrd="0" presId="urn:microsoft.com/office/officeart/2008/layout/LinedList"/>
    <dgm:cxn modelId="{CDDBD372-89E6-4075-A5D9-2EEE4FD24DB3}" type="presParOf" srcId="{E1796FBC-D734-4AF6-B203-F33238B39512}" destId="{595763A7-7B10-4A6E-B400-D307DF8764BD}" srcOrd="0" destOrd="0" presId="urn:microsoft.com/office/officeart/2008/layout/LinedList"/>
    <dgm:cxn modelId="{4B29C2A7-D47E-4AD7-BD6C-123FA656FE56}" type="presParOf" srcId="{E1796FBC-D734-4AF6-B203-F33238B39512}" destId="{D04D1A38-8671-46EB-9C44-8ACAA586C26E}" srcOrd="1" destOrd="0" presId="urn:microsoft.com/office/officeart/2008/layout/LinedList"/>
    <dgm:cxn modelId="{F1293392-5795-4393-9F6A-00EBFA772837}" type="presParOf" srcId="{D04D1A38-8671-46EB-9C44-8ACAA586C26E}" destId="{30B59C58-CD2F-472D-9985-7055FFAE65DC}" srcOrd="0" destOrd="0" presId="urn:microsoft.com/office/officeart/2008/layout/LinedList"/>
    <dgm:cxn modelId="{83E4638A-6952-4B2A-8C01-18B416F69617}" type="presParOf" srcId="{D04D1A38-8671-46EB-9C44-8ACAA586C26E}" destId="{FE794901-466B-4A1F-9DDF-00D403E9DAFD}" srcOrd="1" destOrd="0" presId="urn:microsoft.com/office/officeart/2008/layout/LinedList"/>
    <dgm:cxn modelId="{5E44A233-9FEF-4D3B-A1D4-45EC0D0D606E}" type="presParOf" srcId="{E1796FBC-D734-4AF6-B203-F33238B39512}" destId="{DCCE9B05-05D2-4D38-A79B-0148937203DB}" srcOrd="2" destOrd="0" presId="urn:microsoft.com/office/officeart/2008/layout/LinedList"/>
    <dgm:cxn modelId="{9FECEFD4-FFA4-46E4-BB89-0281D8AC263B}" type="presParOf" srcId="{E1796FBC-D734-4AF6-B203-F33238B39512}" destId="{2321374F-69FE-4D6A-8FE9-D926F5D99F83}" srcOrd="3" destOrd="0" presId="urn:microsoft.com/office/officeart/2008/layout/LinedList"/>
    <dgm:cxn modelId="{75DBE21A-B9AB-4D84-9EE4-C8C65F12A75F}" type="presParOf" srcId="{2321374F-69FE-4D6A-8FE9-D926F5D99F83}" destId="{8D73608C-30EC-48B2-9C8C-0DAC6648FA22}" srcOrd="0" destOrd="0" presId="urn:microsoft.com/office/officeart/2008/layout/LinedList"/>
    <dgm:cxn modelId="{F611FE00-AAE8-42CC-A92C-02B37FA971F3}" type="presParOf" srcId="{2321374F-69FE-4D6A-8FE9-D926F5D99F83}" destId="{DD28801D-D78F-4179-85F5-2D134C6ECB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1D7AF1-4C62-4562-A7FF-C420DADF331A}" type="doc">
      <dgm:prSet loTypeId="urn:microsoft.com/office/officeart/2005/8/layout/vList2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AAA79A2-32F0-48D1-9666-589F5F9DC66B}">
      <dgm:prSet/>
      <dgm:spPr/>
      <dgm:t>
        <a:bodyPr/>
        <a:lstStyle/>
        <a:p>
          <a:r>
            <a:rPr lang="en-US"/>
            <a:t>"A policy is a strategy or mapping from states to actions, representing the agent's decision-making process."</a:t>
          </a:r>
        </a:p>
      </dgm:t>
    </dgm:pt>
    <dgm:pt modelId="{2B6F720D-9382-4221-AD7F-A9314CC68040}" type="parTrans" cxnId="{EEBE5492-6186-497E-A337-4B45847E70DC}">
      <dgm:prSet/>
      <dgm:spPr/>
      <dgm:t>
        <a:bodyPr/>
        <a:lstStyle/>
        <a:p>
          <a:endParaRPr lang="en-US"/>
        </a:p>
      </dgm:t>
    </dgm:pt>
    <dgm:pt modelId="{7F4CF015-81EA-4D60-AE70-8171982188C3}" type="sibTrans" cxnId="{EEBE5492-6186-497E-A337-4B45847E70DC}">
      <dgm:prSet/>
      <dgm:spPr/>
      <dgm:t>
        <a:bodyPr/>
        <a:lstStyle/>
        <a:p>
          <a:endParaRPr lang="en-US"/>
        </a:p>
      </dgm:t>
    </dgm:pt>
    <dgm:pt modelId="{A5A15F18-8745-4114-9EAC-509E542FB793}">
      <dgm:prSet/>
      <dgm:spPr/>
      <dgm:t>
        <a:bodyPr/>
        <a:lstStyle/>
        <a:p>
          <a:r>
            <a:rPr lang="en-US"/>
            <a:t>Policy Search: "Policy Search involves finding the best policy that guides the agent to maximize cumulative rewards."</a:t>
          </a:r>
        </a:p>
      </dgm:t>
    </dgm:pt>
    <dgm:pt modelId="{89B7080B-91F3-4F7E-BAE9-EEA3463B5716}" type="parTrans" cxnId="{835753FD-8CF5-4E6D-90EB-B57A3F8CCC5C}">
      <dgm:prSet/>
      <dgm:spPr/>
      <dgm:t>
        <a:bodyPr/>
        <a:lstStyle/>
        <a:p>
          <a:endParaRPr lang="en-US"/>
        </a:p>
      </dgm:t>
    </dgm:pt>
    <dgm:pt modelId="{F13D35EF-4BB7-4119-96D3-B8437A9D1A62}" type="sibTrans" cxnId="{835753FD-8CF5-4E6D-90EB-B57A3F8CCC5C}">
      <dgm:prSet/>
      <dgm:spPr/>
      <dgm:t>
        <a:bodyPr/>
        <a:lstStyle/>
        <a:p>
          <a:endParaRPr lang="en-US"/>
        </a:p>
      </dgm:t>
    </dgm:pt>
    <dgm:pt modelId="{A57168CD-1371-4A5E-8520-A6C89B798A62}" type="pres">
      <dgm:prSet presAssocID="{111D7AF1-4C62-4562-A7FF-C420DADF331A}" presName="linear" presStyleCnt="0">
        <dgm:presLayoutVars>
          <dgm:animLvl val="lvl"/>
          <dgm:resizeHandles val="exact"/>
        </dgm:presLayoutVars>
      </dgm:prSet>
      <dgm:spPr/>
    </dgm:pt>
    <dgm:pt modelId="{5F83ADCC-15F6-456A-8117-1E8F05D3A67E}" type="pres">
      <dgm:prSet presAssocID="{CAAA79A2-32F0-48D1-9666-589F5F9DC66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201D483-3B44-460D-84D4-C7840B1C00C5}" type="pres">
      <dgm:prSet presAssocID="{7F4CF015-81EA-4D60-AE70-8171982188C3}" presName="spacer" presStyleCnt="0"/>
      <dgm:spPr/>
    </dgm:pt>
    <dgm:pt modelId="{6709A523-ACE6-420B-B952-4077FFEDEF6E}" type="pres">
      <dgm:prSet presAssocID="{A5A15F18-8745-4114-9EAC-509E542FB7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71EE946-14EE-45BF-AB78-41161C43C41F}" type="presOf" srcId="{111D7AF1-4C62-4562-A7FF-C420DADF331A}" destId="{A57168CD-1371-4A5E-8520-A6C89B798A62}" srcOrd="0" destOrd="0" presId="urn:microsoft.com/office/officeart/2005/8/layout/vList2"/>
    <dgm:cxn modelId="{3CA07D75-A989-42F5-992F-D93F4595D684}" type="presOf" srcId="{A5A15F18-8745-4114-9EAC-509E542FB793}" destId="{6709A523-ACE6-420B-B952-4077FFEDEF6E}" srcOrd="0" destOrd="0" presId="urn:microsoft.com/office/officeart/2005/8/layout/vList2"/>
    <dgm:cxn modelId="{EEBE5492-6186-497E-A337-4B45847E70DC}" srcId="{111D7AF1-4C62-4562-A7FF-C420DADF331A}" destId="{CAAA79A2-32F0-48D1-9666-589F5F9DC66B}" srcOrd="0" destOrd="0" parTransId="{2B6F720D-9382-4221-AD7F-A9314CC68040}" sibTransId="{7F4CF015-81EA-4D60-AE70-8171982188C3}"/>
    <dgm:cxn modelId="{56DC0CBB-F164-42DE-BEA4-63CFF4EECFC6}" type="presOf" srcId="{CAAA79A2-32F0-48D1-9666-589F5F9DC66B}" destId="{5F83ADCC-15F6-456A-8117-1E8F05D3A67E}" srcOrd="0" destOrd="0" presId="urn:microsoft.com/office/officeart/2005/8/layout/vList2"/>
    <dgm:cxn modelId="{835753FD-8CF5-4E6D-90EB-B57A3F8CCC5C}" srcId="{111D7AF1-4C62-4562-A7FF-C420DADF331A}" destId="{A5A15F18-8745-4114-9EAC-509E542FB793}" srcOrd="1" destOrd="0" parTransId="{89B7080B-91F3-4F7E-BAE9-EEA3463B5716}" sibTransId="{F13D35EF-4BB7-4119-96D3-B8437A9D1A62}"/>
    <dgm:cxn modelId="{7B5B8B71-D740-4F07-95FE-63694BAE76B0}" type="presParOf" srcId="{A57168CD-1371-4A5E-8520-A6C89B798A62}" destId="{5F83ADCC-15F6-456A-8117-1E8F05D3A67E}" srcOrd="0" destOrd="0" presId="urn:microsoft.com/office/officeart/2005/8/layout/vList2"/>
    <dgm:cxn modelId="{89DB36CC-8589-4348-9F45-6E848E44625A}" type="presParOf" srcId="{A57168CD-1371-4A5E-8520-A6C89B798A62}" destId="{0201D483-3B44-460D-84D4-C7840B1C00C5}" srcOrd="1" destOrd="0" presId="urn:microsoft.com/office/officeart/2005/8/layout/vList2"/>
    <dgm:cxn modelId="{2FE177C0-D0C1-41AE-A36B-4176515E05DF}" type="presParOf" srcId="{A57168CD-1371-4A5E-8520-A6C89B798A62}" destId="{6709A523-ACE6-420B-B952-4077FFEDEF6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E02B5-A7AE-482B-B968-26DB72AFB4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5260EB-A25D-4988-97E4-D61E314397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Challenge: "Credit Assignment is the problem of attributing outcomes to the actions that led to those outcomes, essential for learning from experience."</a:t>
          </a:r>
        </a:p>
      </dgm:t>
    </dgm:pt>
    <dgm:pt modelId="{5884B271-2930-4CD4-A267-C42DDD881905}" type="parTrans" cxnId="{52FC5983-0BCB-4BFA-AC8B-B2C4D869A871}">
      <dgm:prSet/>
      <dgm:spPr/>
      <dgm:t>
        <a:bodyPr/>
        <a:lstStyle/>
        <a:p>
          <a:endParaRPr lang="en-US"/>
        </a:p>
      </dgm:t>
    </dgm:pt>
    <dgm:pt modelId="{5A2012E2-F26D-4F6E-8059-E347348C0D11}" type="sibTrans" cxnId="{52FC5983-0BCB-4BFA-AC8B-B2C4D869A871}">
      <dgm:prSet/>
      <dgm:spPr/>
      <dgm:t>
        <a:bodyPr/>
        <a:lstStyle/>
        <a:p>
          <a:endParaRPr lang="en-US"/>
        </a:p>
      </dgm:t>
    </dgm:pt>
    <dgm:pt modelId="{F3E74D7C-530C-4ED1-8851-A67F586574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"Effective credit assignment is critical for the agent to understand which actions contribute to positive or negative outcomes."</a:t>
          </a:r>
        </a:p>
      </dgm:t>
    </dgm:pt>
    <dgm:pt modelId="{545167D1-CAAA-4B75-BB8A-B50C0957A49E}" type="parTrans" cxnId="{8925A2D3-674A-41E8-AC37-E382F3AE3C0E}">
      <dgm:prSet/>
      <dgm:spPr/>
      <dgm:t>
        <a:bodyPr/>
        <a:lstStyle/>
        <a:p>
          <a:endParaRPr lang="en-US"/>
        </a:p>
      </dgm:t>
    </dgm:pt>
    <dgm:pt modelId="{06582C99-E19C-449B-8EDD-14067D7CE232}" type="sibTrans" cxnId="{8925A2D3-674A-41E8-AC37-E382F3AE3C0E}">
      <dgm:prSet/>
      <dgm:spPr/>
      <dgm:t>
        <a:bodyPr/>
        <a:lstStyle/>
        <a:p>
          <a:endParaRPr lang="en-US"/>
        </a:p>
      </dgm:t>
    </dgm:pt>
    <dgm:pt modelId="{5818A097-B882-4719-853C-BC0138C74BA2}" type="pres">
      <dgm:prSet presAssocID="{EEFE02B5-A7AE-482B-B968-26DB72AFB489}" presName="root" presStyleCnt="0">
        <dgm:presLayoutVars>
          <dgm:dir/>
          <dgm:resizeHandles val="exact"/>
        </dgm:presLayoutVars>
      </dgm:prSet>
      <dgm:spPr/>
    </dgm:pt>
    <dgm:pt modelId="{E506489F-FC75-40B8-8338-C4A52FCDBC08}" type="pres">
      <dgm:prSet presAssocID="{E55260EB-A25D-4988-97E4-D61E3143973C}" presName="compNode" presStyleCnt="0"/>
      <dgm:spPr/>
    </dgm:pt>
    <dgm:pt modelId="{03E3BF27-B69F-4A9B-AD0F-C98C2D62082C}" type="pres">
      <dgm:prSet presAssocID="{E55260EB-A25D-4988-97E4-D61E3143973C}" presName="bgRect" presStyleLbl="bgShp" presStyleIdx="0" presStyleCnt="2"/>
      <dgm:spPr/>
    </dgm:pt>
    <dgm:pt modelId="{149A168B-E224-4A61-AE61-4901CCE8E861}" type="pres">
      <dgm:prSet presAssocID="{E55260EB-A25D-4988-97E4-D61E314397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2A273D1-9F17-49DB-AAF1-BCE6B9184672}" type="pres">
      <dgm:prSet presAssocID="{E55260EB-A25D-4988-97E4-D61E3143973C}" presName="spaceRect" presStyleCnt="0"/>
      <dgm:spPr/>
    </dgm:pt>
    <dgm:pt modelId="{51055B97-A0FD-4FE5-B56C-F3BAFC9A5862}" type="pres">
      <dgm:prSet presAssocID="{E55260EB-A25D-4988-97E4-D61E3143973C}" presName="parTx" presStyleLbl="revTx" presStyleIdx="0" presStyleCnt="2">
        <dgm:presLayoutVars>
          <dgm:chMax val="0"/>
          <dgm:chPref val="0"/>
        </dgm:presLayoutVars>
      </dgm:prSet>
      <dgm:spPr/>
    </dgm:pt>
    <dgm:pt modelId="{2C1D571A-3ADF-4C11-BA6C-0FDA0461D518}" type="pres">
      <dgm:prSet presAssocID="{5A2012E2-F26D-4F6E-8059-E347348C0D11}" presName="sibTrans" presStyleCnt="0"/>
      <dgm:spPr/>
    </dgm:pt>
    <dgm:pt modelId="{0388AA90-49F3-4FDF-8C35-8E41A745D3D5}" type="pres">
      <dgm:prSet presAssocID="{F3E74D7C-530C-4ED1-8851-A67F586574B2}" presName="compNode" presStyleCnt="0"/>
      <dgm:spPr/>
    </dgm:pt>
    <dgm:pt modelId="{8D5BE14B-63A9-4862-B050-827A6F21CAE9}" type="pres">
      <dgm:prSet presAssocID="{F3E74D7C-530C-4ED1-8851-A67F586574B2}" presName="bgRect" presStyleLbl="bgShp" presStyleIdx="1" presStyleCnt="2"/>
      <dgm:spPr/>
    </dgm:pt>
    <dgm:pt modelId="{1075D146-2D01-43BE-AFC2-8FD47940AEE7}" type="pres">
      <dgm:prSet presAssocID="{F3E74D7C-530C-4ED1-8851-A67F586574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AF4094A-F05D-4299-A474-07F5820A313F}" type="pres">
      <dgm:prSet presAssocID="{F3E74D7C-530C-4ED1-8851-A67F586574B2}" presName="spaceRect" presStyleCnt="0"/>
      <dgm:spPr/>
    </dgm:pt>
    <dgm:pt modelId="{9DD0930A-4EDD-4214-9855-0B9A7664D852}" type="pres">
      <dgm:prSet presAssocID="{F3E74D7C-530C-4ED1-8851-A67F586574B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9D9BE28-B036-4DAB-AF3B-A19A3B7FEBED}" type="presOf" srcId="{E55260EB-A25D-4988-97E4-D61E3143973C}" destId="{51055B97-A0FD-4FE5-B56C-F3BAFC9A5862}" srcOrd="0" destOrd="0" presId="urn:microsoft.com/office/officeart/2018/2/layout/IconVerticalSolidList"/>
    <dgm:cxn modelId="{52FC5983-0BCB-4BFA-AC8B-B2C4D869A871}" srcId="{EEFE02B5-A7AE-482B-B968-26DB72AFB489}" destId="{E55260EB-A25D-4988-97E4-D61E3143973C}" srcOrd="0" destOrd="0" parTransId="{5884B271-2930-4CD4-A267-C42DDD881905}" sibTransId="{5A2012E2-F26D-4F6E-8059-E347348C0D11}"/>
    <dgm:cxn modelId="{586927BC-0979-4FDE-A52A-C59631CF5CD2}" type="presOf" srcId="{EEFE02B5-A7AE-482B-B968-26DB72AFB489}" destId="{5818A097-B882-4719-853C-BC0138C74BA2}" srcOrd="0" destOrd="0" presId="urn:microsoft.com/office/officeart/2018/2/layout/IconVerticalSolidList"/>
    <dgm:cxn modelId="{205AE6BD-B47E-4EA3-B90B-0898618F7A6E}" type="presOf" srcId="{F3E74D7C-530C-4ED1-8851-A67F586574B2}" destId="{9DD0930A-4EDD-4214-9855-0B9A7664D852}" srcOrd="0" destOrd="0" presId="urn:microsoft.com/office/officeart/2018/2/layout/IconVerticalSolidList"/>
    <dgm:cxn modelId="{8925A2D3-674A-41E8-AC37-E382F3AE3C0E}" srcId="{EEFE02B5-A7AE-482B-B968-26DB72AFB489}" destId="{F3E74D7C-530C-4ED1-8851-A67F586574B2}" srcOrd="1" destOrd="0" parTransId="{545167D1-CAAA-4B75-BB8A-B50C0957A49E}" sibTransId="{06582C99-E19C-449B-8EDD-14067D7CE232}"/>
    <dgm:cxn modelId="{5A695528-C73E-4EAE-94A1-58938EFB2E2E}" type="presParOf" srcId="{5818A097-B882-4719-853C-BC0138C74BA2}" destId="{E506489F-FC75-40B8-8338-C4A52FCDBC08}" srcOrd="0" destOrd="0" presId="urn:microsoft.com/office/officeart/2018/2/layout/IconVerticalSolidList"/>
    <dgm:cxn modelId="{3C9298C1-E279-415D-B28B-5855A3E51DF6}" type="presParOf" srcId="{E506489F-FC75-40B8-8338-C4A52FCDBC08}" destId="{03E3BF27-B69F-4A9B-AD0F-C98C2D62082C}" srcOrd="0" destOrd="0" presId="urn:microsoft.com/office/officeart/2018/2/layout/IconVerticalSolidList"/>
    <dgm:cxn modelId="{8286723F-95FA-458C-A540-0F301BE2DED8}" type="presParOf" srcId="{E506489F-FC75-40B8-8338-C4A52FCDBC08}" destId="{149A168B-E224-4A61-AE61-4901CCE8E861}" srcOrd="1" destOrd="0" presId="urn:microsoft.com/office/officeart/2018/2/layout/IconVerticalSolidList"/>
    <dgm:cxn modelId="{52480A3E-9D41-43FA-B6DA-86C7A634510A}" type="presParOf" srcId="{E506489F-FC75-40B8-8338-C4A52FCDBC08}" destId="{02A273D1-9F17-49DB-AAF1-BCE6B9184672}" srcOrd="2" destOrd="0" presId="urn:microsoft.com/office/officeart/2018/2/layout/IconVerticalSolidList"/>
    <dgm:cxn modelId="{1C118A17-35FF-438E-B5B2-AD3CEDD5703F}" type="presParOf" srcId="{E506489F-FC75-40B8-8338-C4A52FCDBC08}" destId="{51055B97-A0FD-4FE5-B56C-F3BAFC9A5862}" srcOrd="3" destOrd="0" presId="urn:microsoft.com/office/officeart/2018/2/layout/IconVerticalSolidList"/>
    <dgm:cxn modelId="{D63F52E7-33CA-49F7-9BDF-4B41DBEC7E99}" type="presParOf" srcId="{5818A097-B882-4719-853C-BC0138C74BA2}" destId="{2C1D571A-3ADF-4C11-BA6C-0FDA0461D518}" srcOrd="1" destOrd="0" presId="urn:microsoft.com/office/officeart/2018/2/layout/IconVerticalSolidList"/>
    <dgm:cxn modelId="{C4C6AFA9-158C-4CA4-BDB4-1CB3EFF22175}" type="presParOf" srcId="{5818A097-B882-4719-853C-BC0138C74BA2}" destId="{0388AA90-49F3-4FDF-8C35-8E41A745D3D5}" srcOrd="2" destOrd="0" presId="urn:microsoft.com/office/officeart/2018/2/layout/IconVerticalSolidList"/>
    <dgm:cxn modelId="{68474ECC-7131-4F10-93C5-A7EA43C23BAB}" type="presParOf" srcId="{0388AA90-49F3-4FDF-8C35-8E41A745D3D5}" destId="{8D5BE14B-63A9-4862-B050-827A6F21CAE9}" srcOrd="0" destOrd="0" presId="urn:microsoft.com/office/officeart/2018/2/layout/IconVerticalSolidList"/>
    <dgm:cxn modelId="{E4D0907E-FB28-4537-B363-D8AE3BDB8D4F}" type="presParOf" srcId="{0388AA90-49F3-4FDF-8C35-8E41A745D3D5}" destId="{1075D146-2D01-43BE-AFC2-8FD47940AEE7}" srcOrd="1" destOrd="0" presId="urn:microsoft.com/office/officeart/2018/2/layout/IconVerticalSolidList"/>
    <dgm:cxn modelId="{D5954CBB-C093-4653-B029-6D323CB818F5}" type="presParOf" srcId="{0388AA90-49F3-4FDF-8C35-8E41A745D3D5}" destId="{DAF4094A-F05D-4299-A474-07F5820A313F}" srcOrd="2" destOrd="0" presId="urn:microsoft.com/office/officeart/2018/2/layout/IconVerticalSolidList"/>
    <dgm:cxn modelId="{A673C42A-C113-4C8B-AF03-1802F8320EA6}" type="presParOf" srcId="{0388AA90-49F3-4FDF-8C35-8E41A745D3D5}" destId="{9DD0930A-4EDD-4214-9855-0B9A7664D8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3F7048-C558-4776-A612-899146B211A5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C7F848-1816-40DB-A1C5-5BD2602EED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Model-Free Algorithm: "Q-Learning is a model-free RL algorithm that learns the quality of actions in a given state."</a:t>
          </a:r>
        </a:p>
      </dgm:t>
    </dgm:pt>
    <dgm:pt modelId="{DBB744A8-9919-433D-947F-C0D7C73CDBD9}" type="parTrans" cxnId="{394239F2-1575-4B89-B003-7EB72F5AF8B7}">
      <dgm:prSet/>
      <dgm:spPr/>
      <dgm:t>
        <a:bodyPr/>
        <a:lstStyle/>
        <a:p>
          <a:endParaRPr lang="en-US"/>
        </a:p>
      </dgm:t>
    </dgm:pt>
    <dgm:pt modelId="{6951AA6C-B01F-4CAD-971B-B42123242470}" type="sibTrans" cxnId="{394239F2-1575-4B89-B003-7EB72F5AF8B7}">
      <dgm:prSet/>
      <dgm:spPr/>
      <dgm:t>
        <a:bodyPr/>
        <a:lstStyle/>
        <a:p>
          <a:endParaRPr lang="en-US"/>
        </a:p>
      </dgm:t>
    </dgm:pt>
    <dgm:pt modelId="{1B4F9B1A-1799-4B3A-AAF3-5CEF02365E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Update Rule: "The Q-value is updated iteratively based on the reward received and the estimate of the optimal future value."</a:t>
          </a:r>
        </a:p>
      </dgm:t>
    </dgm:pt>
    <dgm:pt modelId="{F853B74D-259B-4523-9460-7D653A090CB3}" type="parTrans" cxnId="{29B3465E-7883-4A4E-8B55-1AAF7B8040D3}">
      <dgm:prSet/>
      <dgm:spPr/>
      <dgm:t>
        <a:bodyPr/>
        <a:lstStyle/>
        <a:p>
          <a:endParaRPr lang="en-US"/>
        </a:p>
      </dgm:t>
    </dgm:pt>
    <dgm:pt modelId="{0C146CD9-5243-4E3A-B0BA-0C8C9082D976}" type="sibTrans" cxnId="{29B3465E-7883-4A4E-8B55-1AAF7B8040D3}">
      <dgm:prSet/>
      <dgm:spPr/>
      <dgm:t>
        <a:bodyPr/>
        <a:lstStyle/>
        <a:p>
          <a:endParaRPr lang="en-US"/>
        </a:p>
      </dgm:t>
    </dgm:pt>
    <dgm:pt modelId="{8702DF23-703F-42C5-BFB8-3BECCA301D73}" type="pres">
      <dgm:prSet presAssocID="{B63F7048-C558-4776-A612-899146B211A5}" presName="root" presStyleCnt="0">
        <dgm:presLayoutVars>
          <dgm:dir/>
          <dgm:resizeHandles val="exact"/>
        </dgm:presLayoutVars>
      </dgm:prSet>
      <dgm:spPr/>
    </dgm:pt>
    <dgm:pt modelId="{5FFE8A68-25AA-4187-9C06-E736245309AF}" type="pres">
      <dgm:prSet presAssocID="{92C7F848-1816-40DB-A1C5-5BD2602EEDE9}" presName="compNode" presStyleCnt="0"/>
      <dgm:spPr/>
    </dgm:pt>
    <dgm:pt modelId="{A53BDEBA-DB4D-47E5-AA86-BEA6EDB24134}" type="pres">
      <dgm:prSet presAssocID="{92C7F848-1816-40DB-A1C5-5BD2602EEDE9}" presName="bgRect" presStyleLbl="bgShp" presStyleIdx="0" presStyleCnt="2"/>
      <dgm:spPr/>
    </dgm:pt>
    <dgm:pt modelId="{36FA6345-DDB8-4959-935E-1E065D2F1A31}" type="pres">
      <dgm:prSet presAssocID="{92C7F848-1816-40DB-A1C5-5BD2602EED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593EB8B-0F86-4DD9-8E7C-90D8583ABAD7}" type="pres">
      <dgm:prSet presAssocID="{92C7F848-1816-40DB-A1C5-5BD2602EEDE9}" presName="spaceRect" presStyleCnt="0"/>
      <dgm:spPr/>
    </dgm:pt>
    <dgm:pt modelId="{50FC56F6-3DD2-4E14-983C-153A806E0AA5}" type="pres">
      <dgm:prSet presAssocID="{92C7F848-1816-40DB-A1C5-5BD2602EEDE9}" presName="parTx" presStyleLbl="revTx" presStyleIdx="0" presStyleCnt="2">
        <dgm:presLayoutVars>
          <dgm:chMax val="0"/>
          <dgm:chPref val="0"/>
        </dgm:presLayoutVars>
      </dgm:prSet>
      <dgm:spPr/>
    </dgm:pt>
    <dgm:pt modelId="{B96AEC6B-8FA4-4FCC-BF21-C7247FFEE57F}" type="pres">
      <dgm:prSet presAssocID="{6951AA6C-B01F-4CAD-971B-B42123242470}" presName="sibTrans" presStyleCnt="0"/>
      <dgm:spPr/>
    </dgm:pt>
    <dgm:pt modelId="{9C352DF5-57AF-4424-9548-207D5FE1301F}" type="pres">
      <dgm:prSet presAssocID="{1B4F9B1A-1799-4B3A-AAF3-5CEF02365ECF}" presName="compNode" presStyleCnt="0"/>
      <dgm:spPr/>
    </dgm:pt>
    <dgm:pt modelId="{5FF60D54-C0BE-4280-ACD3-20D23BE1FDBA}" type="pres">
      <dgm:prSet presAssocID="{1B4F9B1A-1799-4B3A-AAF3-5CEF02365ECF}" presName="bgRect" presStyleLbl="bgShp" presStyleIdx="1" presStyleCnt="2"/>
      <dgm:spPr/>
    </dgm:pt>
    <dgm:pt modelId="{20D36EFA-26B7-45BB-9C8E-94A8E9EBD514}" type="pres">
      <dgm:prSet presAssocID="{1B4F9B1A-1799-4B3A-AAF3-5CEF02365EC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BCC91E8-7F21-4CB4-A941-2771F2D7613C}" type="pres">
      <dgm:prSet presAssocID="{1B4F9B1A-1799-4B3A-AAF3-5CEF02365ECF}" presName="spaceRect" presStyleCnt="0"/>
      <dgm:spPr/>
    </dgm:pt>
    <dgm:pt modelId="{CA8FB6C6-B8A2-4B79-9E16-030155A813F4}" type="pres">
      <dgm:prSet presAssocID="{1B4F9B1A-1799-4B3A-AAF3-5CEF02365EC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202B41F-2964-48A6-87DC-1F74FDDFF824}" type="presOf" srcId="{B63F7048-C558-4776-A612-899146B211A5}" destId="{8702DF23-703F-42C5-BFB8-3BECCA301D73}" srcOrd="0" destOrd="0" presId="urn:microsoft.com/office/officeart/2018/2/layout/IconVerticalSolidList"/>
    <dgm:cxn modelId="{29B3465E-7883-4A4E-8B55-1AAF7B8040D3}" srcId="{B63F7048-C558-4776-A612-899146B211A5}" destId="{1B4F9B1A-1799-4B3A-AAF3-5CEF02365ECF}" srcOrd="1" destOrd="0" parTransId="{F853B74D-259B-4523-9460-7D653A090CB3}" sibTransId="{0C146CD9-5243-4E3A-B0BA-0C8C9082D976}"/>
    <dgm:cxn modelId="{7D659179-6FDD-4446-A61A-9D7CF86C6F1E}" type="presOf" srcId="{92C7F848-1816-40DB-A1C5-5BD2602EEDE9}" destId="{50FC56F6-3DD2-4E14-983C-153A806E0AA5}" srcOrd="0" destOrd="0" presId="urn:microsoft.com/office/officeart/2018/2/layout/IconVerticalSolidList"/>
    <dgm:cxn modelId="{9E91C3CC-2760-4C06-AC95-CB1A36E387B9}" type="presOf" srcId="{1B4F9B1A-1799-4B3A-AAF3-5CEF02365ECF}" destId="{CA8FB6C6-B8A2-4B79-9E16-030155A813F4}" srcOrd="0" destOrd="0" presId="urn:microsoft.com/office/officeart/2018/2/layout/IconVerticalSolidList"/>
    <dgm:cxn modelId="{394239F2-1575-4B89-B003-7EB72F5AF8B7}" srcId="{B63F7048-C558-4776-A612-899146B211A5}" destId="{92C7F848-1816-40DB-A1C5-5BD2602EEDE9}" srcOrd="0" destOrd="0" parTransId="{DBB744A8-9919-433D-947F-C0D7C73CDBD9}" sibTransId="{6951AA6C-B01F-4CAD-971B-B42123242470}"/>
    <dgm:cxn modelId="{B499F97D-A785-4138-87BB-C65A4C7377FC}" type="presParOf" srcId="{8702DF23-703F-42C5-BFB8-3BECCA301D73}" destId="{5FFE8A68-25AA-4187-9C06-E736245309AF}" srcOrd="0" destOrd="0" presId="urn:microsoft.com/office/officeart/2018/2/layout/IconVerticalSolidList"/>
    <dgm:cxn modelId="{C31DFC83-D460-48B9-A6F0-AE337C0FDBB9}" type="presParOf" srcId="{5FFE8A68-25AA-4187-9C06-E736245309AF}" destId="{A53BDEBA-DB4D-47E5-AA86-BEA6EDB24134}" srcOrd="0" destOrd="0" presId="urn:microsoft.com/office/officeart/2018/2/layout/IconVerticalSolidList"/>
    <dgm:cxn modelId="{C8E7A376-81A5-47FF-B8BA-BED0595E2BE3}" type="presParOf" srcId="{5FFE8A68-25AA-4187-9C06-E736245309AF}" destId="{36FA6345-DDB8-4959-935E-1E065D2F1A31}" srcOrd="1" destOrd="0" presId="urn:microsoft.com/office/officeart/2018/2/layout/IconVerticalSolidList"/>
    <dgm:cxn modelId="{9A9D747B-A5B6-408F-A3CE-5A18D28F608A}" type="presParOf" srcId="{5FFE8A68-25AA-4187-9C06-E736245309AF}" destId="{7593EB8B-0F86-4DD9-8E7C-90D8583ABAD7}" srcOrd="2" destOrd="0" presId="urn:microsoft.com/office/officeart/2018/2/layout/IconVerticalSolidList"/>
    <dgm:cxn modelId="{8B4F4F03-9869-499A-8F8E-096E3D383F53}" type="presParOf" srcId="{5FFE8A68-25AA-4187-9C06-E736245309AF}" destId="{50FC56F6-3DD2-4E14-983C-153A806E0AA5}" srcOrd="3" destOrd="0" presId="urn:microsoft.com/office/officeart/2018/2/layout/IconVerticalSolidList"/>
    <dgm:cxn modelId="{6566EE4C-6C48-42BF-925B-32610AFDB481}" type="presParOf" srcId="{8702DF23-703F-42C5-BFB8-3BECCA301D73}" destId="{B96AEC6B-8FA4-4FCC-BF21-C7247FFEE57F}" srcOrd="1" destOrd="0" presId="urn:microsoft.com/office/officeart/2018/2/layout/IconVerticalSolidList"/>
    <dgm:cxn modelId="{BA83A54E-266B-45CA-B112-343233B5444F}" type="presParOf" srcId="{8702DF23-703F-42C5-BFB8-3BECCA301D73}" destId="{9C352DF5-57AF-4424-9548-207D5FE1301F}" srcOrd="2" destOrd="0" presId="urn:microsoft.com/office/officeart/2018/2/layout/IconVerticalSolidList"/>
    <dgm:cxn modelId="{D7A760D6-9E53-4783-903A-EAF28ECC6167}" type="presParOf" srcId="{9C352DF5-57AF-4424-9548-207D5FE1301F}" destId="{5FF60D54-C0BE-4280-ACD3-20D23BE1FDBA}" srcOrd="0" destOrd="0" presId="urn:microsoft.com/office/officeart/2018/2/layout/IconVerticalSolidList"/>
    <dgm:cxn modelId="{B6736DC9-1291-4F6A-9B16-C05047BD6F9C}" type="presParOf" srcId="{9C352DF5-57AF-4424-9548-207D5FE1301F}" destId="{20D36EFA-26B7-45BB-9C8E-94A8E9EBD514}" srcOrd="1" destOrd="0" presId="urn:microsoft.com/office/officeart/2018/2/layout/IconVerticalSolidList"/>
    <dgm:cxn modelId="{14C7D41E-45EA-4E4F-A08F-CCEF86AA5CF4}" type="presParOf" srcId="{9C352DF5-57AF-4424-9548-207D5FE1301F}" destId="{FBCC91E8-7F21-4CB4-A941-2771F2D7613C}" srcOrd="2" destOrd="0" presId="urn:microsoft.com/office/officeart/2018/2/layout/IconVerticalSolidList"/>
    <dgm:cxn modelId="{007D1234-73E5-4F5D-80A0-CC3C5E177CD1}" type="presParOf" srcId="{9C352DF5-57AF-4424-9548-207D5FE1301F}" destId="{CA8FB6C6-B8A2-4B79-9E16-030155A813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2E2567-5112-4E48-BD7A-19521C106323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3A1B986-42BC-42D3-8A44-9EF3B92457C6}">
      <dgm:prSet/>
      <dgm:spPr/>
      <dgm:t>
        <a:bodyPr/>
        <a:lstStyle/>
        <a:p>
          <a:r>
            <a:rPr lang="en-US"/>
            <a:t>"Deep Q Learning extends traditional Q-Learning by incorporating deep neural networks to handle high-dimensional state spaces."</a:t>
          </a:r>
        </a:p>
      </dgm:t>
    </dgm:pt>
    <dgm:pt modelId="{7C21A82B-9475-46A0-BB6A-3F98AF7C6E84}" type="parTrans" cxnId="{EFCD2284-C783-4125-B275-2E636D7DE17C}">
      <dgm:prSet/>
      <dgm:spPr/>
      <dgm:t>
        <a:bodyPr/>
        <a:lstStyle/>
        <a:p>
          <a:endParaRPr lang="en-US"/>
        </a:p>
      </dgm:t>
    </dgm:pt>
    <dgm:pt modelId="{0D719BC8-1207-4611-8A11-710D5F0BAA2B}" type="sibTrans" cxnId="{EFCD2284-C783-4125-B275-2E636D7DE17C}">
      <dgm:prSet/>
      <dgm:spPr/>
      <dgm:t>
        <a:bodyPr/>
        <a:lstStyle/>
        <a:p>
          <a:endParaRPr lang="en-US"/>
        </a:p>
      </dgm:t>
    </dgm:pt>
    <dgm:pt modelId="{4F2A4CC1-EB1C-4912-8473-D4C56238422A}">
      <dgm:prSet/>
      <dgm:spPr/>
      <dgm:t>
        <a:bodyPr/>
        <a:lstStyle/>
        <a:p>
          <a:r>
            <a:rPr lang="en-US"/>
            <a:t>"DQN addresses limitations of Q-Learning, allowing for more complex and realistic applications."</a:t>
          </a:r>
        </a:p>
      </dgm:t>
    </dgm:pt>
    <dgm:pt modelId="{D3831C48-6763-4E0D-86A4-66DD80A05600}" type="parTrans" cxnId="{19785FC6-A0D6-4B01-9B92-CADA9E14BABD}">
      <dgm:prSet/>
      <dgm:spPr/>
      <dgm:t>
        <a:bodyPr/>
        <a:lstStyle/>
        <a:p>
          <a:endParaRPr lang="en-US"/>
        </a:p>
      </dgm:t>
    </dgm:pt>
    <dgm:pt modelId="{BD3A1DC8-BFBD-4577-8A3E-A1EBBA722CF2}" type="sibTrans" cxnId="{19785FC6-A0D6-4B01-9B92-CADA9E14BABD}">
      <dgm:prSet/>
      <dgm:spPr/>
      <dgm:t>
        <a:bodyPr/>
        <a:lstStyle/>
        <a:p>
          <a:endParaRPr lang="en-US"/>
        </a:p>
      </dgm:t>
    </dgm:pt>
    <dgm:pt modelId="{1613FD9D-A08B-4B6E-B610-C736651DAE22}">
      <dgm:prSet/>
      <dgm:spPr/>
      <dgm:t>
        <a:bodyPr/>
        <a:lstStyle/>
        <a:p>
          <a:r>
            <a:rPr lang="en-US"/>
            <a:t>"Experience Replay is a technique used in DQN to store and randomly sample past experiences, improving stability and efficiency."</a:t>
          </a:r>
        </a:p>
      </dgm:t>
    </dgm:pt>
    <dgm:pt modelId="{DCB15BAA-D7B8-4CD9-8D7C-D42FC55E878B}" type="parTrans" cxnId="{262D061B-F62E-4E8E-A2B5-ED9BAAFE253B}">
      <dgm:prSet/>
      <dgm:spPr/>
      <dgm:t>
        <a:bodyPr/>
        <a:lstStyle/>
        <a:p>
          <a:endParaRPr lang="en-US"/>
        </a:p>
      </dgm:t>
    </dgm:pt>
    <dgm:pt modelId="{C16F5D73-B36D-4AFF-81E7-AB25885FFFED}" type="sibTrans" cxnId="{262D061B-F62E-4E8E-A2B5-ED9BAAFE253B}">
      <dgm:prSet/>
      <dgm:spPr/>
      <dgm:t>
        <a:bodyPr/>
        <a:lstStyle/>
        <a:p>
          <a:endParaRPr lang="en-US"/>
        </a:p>
      </dgm:t>
    </dgm:pt>
    <dgm:pt modelId="{85DB04A7-2AFF-4A7E-A18D-A9A003C70866}" type="pres">
      <dgm:prSet presAssocID="{FE2E2567-5112-4E48-BD7A-19521C106323}" presName="vert0" presStyleCnt="0">
        <dgm:presLayoutVars>
          <dgm:dir/>
          <dgm:animOne val="branch"/>
          <dgm:animLvl val="lvl"/>
        </dgm:presLayoutVars>
      </dgm:prSet>
      <dgm:spPr/>
    </dgm:pt>
    <dgm:pt modelId="{F18CA93F-0721-4866-BF1A-87D249C7F5D8}" type="pres">
      <dgm:prSet presAssocID="{23A1B986-42BC-42D3-8A44-9EF3B92457C6}" presName="thickLine" presStyleLbl="alignNode1" presStyleIdx="0" presStyleCnt="3"/>
      <dgm:spPr/>
    </dgm:pt>
    <dgm:pt modelId="{38B54568-FD50-4710-B7EE-D7C5860F5A7C}" type="pres">
      <dgm:prSet presAssocID="{23A1B986-42BC-42D3-8A44-9EF3B92457C6}" presName="horz1" presStyleCnt="0"/>
      <dgm:spPr/>
    </dgm:pt>
    <dgm:pt modelId="{84F1281F-2FAC-4EC8-AFF9-58EF526BA5DD}" type="pres">
      <dgm:prSet presAssocID="{23A1B986-42BC-42D3-8A44-9EF3B92457C6}" presName="tx1" presStyleLbl="revTx" presStyleIdx="0" presStyleCnt="3"/>
      <dgm:spPr/>
    </dgm:pt>
    <dgm:pt modelId="{CADA0D5F-ED17-40A4-9CA7-1D86EEBBF273}" type="pres">
      <dgm:prSet presAssocID="{23A1B986-42BC-42D3-8A44-9EF3B92457C6}" presName="vert1" presStyleCnt="0"/>
      <dgm:spPr/>
    </dgm:pt>
    <dgm:pt modelId="{CC6510F8-241B-44FB-B671-4CAEFF80351C}" type="pres">
      <dgm:prSet presAssocID="{4F2A4CC1-EB1C-4912-8473-D4C56238422A}" presName="thickLine" presStyleLbl="alignNode1" presStyleIdx="1" presStyleCnt="3"/>
      <dgm:spPr/>
    </dgm:pt>
    <dgm:pt modelId="{74173D12-F195-41B0-B6AE-E7D102E496FD}" type="pres">
      <dgm:prSet presAssocID="{4F2A4CC1-EB1C-4912-8473-D4C56238422A}" presName="horz1" presStyleCnt="0"/>
      <dgm:spPr/>
    </dgm:pt>
    <dgm:pt modelId="{064A0004-E04A-4EA9-B6DB-478A97D54ED0}" type="pres">
      <dgm:prSet presAssocID="{4F2A4CC1-EB1C-4912-8473-D4C56238422A}" presName="tx1" presStyleLbl="revTx" presStyleIdx="1" presStyleCnt="3"/>
      <dgm:spPr/>
    </dgm:pt>
    <dgm:pt modelId="{2B3E6DD2-147B-41AB-9F01-2F8E97A17FD3}" type="pres">
      <dgm:prSet presAssocID="{4F2A4CC1-EB1C-4912-8473-D4C56238422A}" presName="vert1" presStyleCnt="0"/>
      <dgm:spPr/>
    </dgm:pt>
    <dgm:pt modelId="{7D8E4066-2636-46D2-95B2-983EE8ED299F}" type="pres">
      <dgm:prSet presAssocID="{1613FD9D-A08B-4B6E-B610-C736651DAE22}" presName="thickLine" presStyleLbl="alignNode1" presStyleIdx="2" presStyleCnt="3"/>
      <dgm:spPr/>
    </dgm:pt>
    <dgm:pt modelId="{7A6FC470-9850-4A7E-80AC-B8EAEE0CBE7B}" type="pres">
      <dgm:prSet presAssocID="{1613FD9D-A08B-4B6E-B610-C736651DAE22}" presName="horz1" presStyleCnt="0"/>
      <dgm:spPr/>
    </dgm:pt>
    <dgm:pt modelId="{F0B42456-680E-49D3-B70E-AA1E8D6DE548}" type="pres">
      <dgm:prSet presAssocID="{1613FD9D-A08B-4B6E-B610-C736651DAE22}" presName="tx1" presStyleLbl="revTx" presStyleIdx="2" presStyleCnt="3"/>
      <dgm:spPr/>
    </dgm:pt>
    <dgm:pt modelId="{97D2B05A-741F-4F67-A989-FD936C38C653}" type="pres">
      <dgm:prSet presAssocID="{1613FD9D-A08B-4B6E-B610-C736651DAE22}" presName="vert1" presStyleCnt="0"/>
      <dgm:spPr/>
    </dgm:pt>
  </dgm:ptLst>
  <dgm:cxnLst>
    <dgm:cxn modelId="{DDCD4009-E3CD-4618-9B8B-4D1BE1719478}" type="presOf" srcId="{1613FD9D-A08B-4B6E-B610-C736651DAE22}" destId="{F0B42456-680E-49D3-B70E-AA1E8D6DE548}" srcOrd="0" destOrd="0" presId="urn:microsoft.com/office/officeart/2008/layout/LinedList"/>
    <dgm:cxn modelId="{262D061B-F62E-4E8E-A2B5-ED9BAAFE253B}" srcId="{FE2E2567-5112-4E48-BD7A-19521C106323}" destId="{1613FD9D-A08B-4B6E-B610-C736651DAE22}" srcOrd="2" destOrd="0" parTransId="{DCB15BAA-D7B8-4CD9-8D7C-D42FC55E878B}" sibTransId="{C16F5D73-B36D-4AFF-81E7-AB25885FFFED}"/>
    <dgm:cxn modelId="{EFCD2284-C783-4125-B275-2E636D7DE17C}" srcId="{FE2E2567-5112-4E48-BD7A-19521C106323}" destId="{23A1B986-42BC-42D3-8A44-9EF3B92457C6}" srcOrd="0" destOrd="0" parTransId="{7C21A82B-9475-46A0-BB6A-3F98AF7C6E84}" sibTransId="{0D719BC8-1207-4611-8A11-710D5F0BAA2B}"/>
    <dgm:cxn modelId="{CF28F1B5-6519-46DD-8691-C8BB73F1870D}" type="presOf" srcId="{23A1B986-42BC-42D3-8A44-9EF3B92457C6}" destId="{84F1281F-2FAC-4EC8-AFF9-58EF526BA5DD}" srcOrd="0" destOrd="0" presId="urn:microsoft.com/office/officeart/2008/layout/LinedList"/>
    <dgm:cxn modelId="{19785FC6-A0D6-4B01-9B92-CADA9E14BABD}" srcId="{FE2E2567-5112-4E48-BD7A-19521C106323}" destId="{4F2A4CC1-EB1C-4912-8473-D4C56238422A}" srcOrd="1" destOrd="0" parTransId="{D3831C48-6763-4E0D-86A4-66DD80A05600}" sibTransId="{BD3A1DC8-BFBD-4577-8A3E-A1EBBA722CF2}"/>
    <dgm:cxn modelId="{847EC2D6-3C2D-46E1-954C-5465CEF55BF4}" type="presOf" srcId="{FE2E2567-5112-4E48-BD7A-19521C106323}" destId="{85DB04A7-2AFF-4A7E-A18D-A9A003C70866}" srcOrd="0" destOrd="0" presId="urn:microsoft.com/office/officeart/2008/layout/LinedList"/>
    <dgm:cxn modelId="{16D1ADE2-68C6-4ABA-AA6E-FE77919C9A96}" type="presOf" srcId="{4F2A4CC1-EB1C-4912-8473-D4C56238422A}" destId="{064A0004-E04A-4EA9-B6DB-478A97D54ED0}" srcOrd="0" destOrd="0" presId="urn:microsoft.com/office/officeart/2008/layout/LinedList"/>
    <dgm:cxn modelId="{443D22F9-CABD-49ED-BFA7-40F06AC46C1F}" type="presParOf" srcId="{85DB04A7-2AFF-4A7E-A18D-A9A003C70866}" destId="{F18CA93F-0721-4866-BF1A-87D249C7F5D8}" srcOrd="0" destOrd="0" presId="urn:microsoft.com/office/officeart/2008/layout/LinedList"/>
    <dgm:cxn modelId="{A1E4FA9E-37B4-4963-A5DB-9979E34DC347}" type="presParOf" srcId="{85DB04A7-2AFF-4A7E-A18D-A9A003C70866}" destId="{38B54568-FD50-4710-B7EE-D7C5860F5A7C}" srcOrd="1" destOrd="0" presId="urn:microsoft.com/office/officeart/2008/layout/LinedList"/>
    <dgm:cxn modelId="{3CB29FA3-2F7B-47A3-967D-0C68A680DE27}" type="presParOf" srcId="{38B54568-FD50-4710-B7EE-D7C5860F5A7C}" destId="{84F1281F-2FAC-4EC8-AFF9-58EF526BA5DD}" srcOrd="0" destOrd="0" presId="urn:microsoft.com/office/officeart/2008/layout/LinedList"/>
    <dgm:cxn modelId="{37FF8AE5-C8B7-4C99-8E29-1C37C6E35AF0}" type="presParOf" srcId="{38B54568-FD50-4710-B7EE-D7C5860F5A7C}" destId="{CADA0D5F-ED17-40A4-9CA7-1D86EEBBF273}" srcOrd="1" destOrd="0" presId="urn:microsoft.com/office/officeart/2008/layout/LinedList"/>
    <dgm:cxn modelId="{7A9B5C8F-24F2-4195-90AC-033F7C6ADF98}" type="presParOf" srcId="{85DB04A7-2AFF-4A7E-A18D-A9A003C70866}" destId="{CC6510F8-241B-44FB-B671-4CAEFF80351C}" srcOrd="2" destOrd="0" presId="urn:microsoft.com/office/officeart/2008/layout/LinedList"/>
    <dgm:cxn modelId="{6E92EB6E-1FD7-4A83-8580-6DA5CFB072CD}" type="presParOf" srcId="{85DB04A7-2AFF-4A7E-A18D-A9A003C70866}" destId="{74173D12-F195-41B0-B6AE-E7D102E496FD}" srcOrd="3" destOrd="0" presId="urn:microsoft.com/office/officeart/2008/layout/LinedList"/>
    <dgm:cxn modelId="{DD58A564-242B-41E5-A98B-37D000E29BF0}" type="presParOf" srcId="{74173D12-F195-41B0-B6AE-E7D102E496FD}" destId="{064A0004-E04A-4EA9-B6DB-478A97D54ED0}" srcOrd="0" destOrd="0" presId="urn:microsoft.com/office/officeart/2008/layout/LinedList"/>
    <dgm:cxn modelId="{08DD153E-0718-424F-B238-8BFF53BA4D7A}" type="presParOf" srcId="{74173D12-F195-41B0-B6AE-E7D102E496FD}" destId="{2B3E6DD2-147B-41AB-9F01-2F8E97A17FD3}" srcOrd="1" destOrd="0" presId="urn:microsoft.com/office/officeart/2008/layout/LinedList"/>
    <dgm:cxn modelId="{12BD47E7-4076-40FF-8A74-A77BB5B71954}" type="presParOf" srcId="{85DB04A7-2AFF-4A7E-A18D-A9A003C70866}" destId="{7D8E4066-2636-46D2-95B2-983EE8ED299F}" srcOrd="4" destOrd="0" presId="urn:microsoft.com/office/officeart/2008/layout/LinedList"/>
    <dgm:cxn modelId="{44744958-6BD8-4D22-9C84-846D93AD0B7C}" type="presParOf" srcId="{85DB04A7-2AFF-4A7E-A18D-A9A003C70866}" destId="{7A6FC470-9850-4A7E-80AC-B8EAEE0CBE7B}" srcOrd="5" destOrd="0" presId="urn:microsoft.com/office/officeart/2008/layout/LinedList"/>
    <dgm:cxn modelId="{450A9B0E-A348-46F1-A51F-F01E5D8FD358}" type="presParOf" srcId="{7A6FC470-9850-4A7E-80AC-B8EAEE0CBE7B}" destId="{F0B42456-680E-49D3-B70E-AA1E8D6DE548}" srcOrd="0" destOrd="0" presId="urn:microsoft.com/office/officeart/2008/layout/LinedList"/>
    <dgm:cxn modelId="{2872AA4C-5F58-4FC6-8C13-06A85858AE7D}" type="presParOf" srcId="{7A6FC470-9850-4A7E-80AC-B8EAEE0CBE7B}" destId="{97D2B05A-741F-4F67-A989-FD936C38C6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0BD453-ECF5-47D3-8ADA-292ADF9C51DB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881E966-CA2B-4EF0-B3E9-9C6A22C1D8F9}">
      <dgm:prSet/>
      <dgm:spPr/>
      <dgm:t>
        <a:bodyPr/>
        <a:lstStyle/>
        <a:p>
          <a:r>
            <a:rPr lang="en-US"/>
            <a:t>Policy-Based Methods: "Policy Gradients are a class of RL methods that directly learn a parameterized policy."</a:t>
          </a:r>
        </a:p>
      </dgm:t>
    </dgm:pt>
    <dgm:pt modelId="{AE53EFCA-3735-4072-8CE4-ED7687A871C6}" type="parTrans" cxnId="{BA62A5A9-BD43-4EAC-A6CE-9C3368793AB1}">
      <dgm:prSet/>
      <dgm:spPr/>
      <dgm:t>
        <a:bodyPr/>
        <a:lstStyle/>
        <a:p>
          <a:endParaRPr lang="en-US"/>
        </a:p>
      </dgm:t>
    </dgm:pt>
    <dgm:pt modelId="{BFF24979-7CEF-4D9C-A1B2-BA0E454EA213}" type="sibTrans" cxnId="{BA62A5A9-BD43-4EAC-A6CE-9C3368793AB1}">
      <dgm:prSet/>
      <dgm:spPr/>
      <dgm:t>
        <a:bodyPr/>
        <a:lstStyle/>
        <a:p>
          <a:endParaRPr lang="en-US"/>
        </a:p>
      </dgm:t>
    </dgm:pt>
    <dgm:pt modelId="{9F4670D4-8E04-4D84-A723-4178E94E81D6}">
      <dgm:prSet/>
      <dgm:spPr/>
      <dgm:t>
        <a:bodyPr/>
        <a:lstStyle/>
        <a:p>
          <a:r>
            <a:rPr lang="en-US"/>
            <a:t>"Policy-based methods often offer advantages over value-based methods, especially in dealing with high-dimensional and continuous action spaces."</a:t>
          </a:r>
        </a:p>
      </dgm:t>
    </dgm:pt>
    <dgm:pt modelId="{E4D5D13B-299F-4A24-8BBB-A6D083EDC6C8}" type="parTrans" cxnId="{42974BE0-B022-4F8D-AB18-D4725D804181}">
      <dgm:prSet/>
      <dgm:spPr/>
      <dgm:t>
        <a:bodyPr/>
        <a:lstStyle/>
        <a:p>
          <a:endParaRPr lang="en-US"/>
        </a:p>
      </dgm:t>
    </dgm:pt>
    <dgm:pt modelId="{543721EE-4A71-4574-B0CB-3BC24CF7F26F}" type="sibTrans" cxnId="{42974BE0-B022-4F8D-AB18-D4725D804181}">
      <dgm:prSet/>
      <dgm:spPr/>
      <dgm:t>
        <a:bodyPr/>
        <a:lstStyle/>
        <a:p>
          <a:endParaRPr lang="en-US"/>
        </a:p>
      </dgm:t>
    </dgm:pt>
    <dgm:pt modelId="{2EB1C169-24E9-4B07-9285-1CA71FB02162}" type="pres">
      <dgm:prSet presAssocID="{190BD453-ECF5-47D3-8ADA-292ADF9C51DB}" presName="linear" presStyleCnt="0">
        <dgm:presLayoutVars>
          <dgm:animLvl val="lvl"/>
          <dgm:resizeHandles val="exact"/>
        </dgm:presLayoutVars>
      </dgm:prSet>
      <dgm:spPr/>
    </dgm:pt>
    <dgm:pt modelId="{BD8073D8-4A2A-4A4C-A3D9-1D5FC6B09BD9}" type="pres">
      <dgm:prSet presAssocID="{6881E966-CA2B-4EF0-B3E9-9C6A22C1D8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BE4D5E-B86E-40B3-816F-DCEB03881A37}" type="pres">
      <dgm:prSet presAssocID="{BFF24979-7CEF-4D9C-A1B2-BA0E454EA213}" presName="spacer" presStyleCnt="0"/>
      <dgm:spPr/>
    </dgm:pt>
    <dgm:pt modelId="{8AF1BE83-9F68-45F0-AE81-D85F1DCC3785}" type="pres">
      <dgm:prSet presAssocID="{9F4670D4-8E04-4D84-A723-4178E94E81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8CDE49-F899-47F9-BEF4-B65A402249F7}" type="presOf" srcId="{9F4670D4-8E04-4D84-A723-4178E94E81D6}" destId="{8AF1BE83-9F68-45F0-AE81-D85F1DCC3785}" srcOrd="0" destOrd="0" presId="urn:microsoft.com/office/officeart/2005/8/layout/vList2"/>
    <dgm:cxn modelId="{509FB66E-1C96-4271-901C-F26B625A4D61}" type="presOf" srcId="{6881E966-CA2B-4EF0-B3E9-9C6A22C1D8F9}" destId="{BD8073D8-4A2A-4A4C-A3D9-1D5FC6B09BD9}" srcOrd="0" destOrd="0" presId="urn:microsoft.com/office/officeart/2005/8/layout/vList2"/>
    <dgm:cxn modelId="{BA62A5A9-BD43-4EAC-A6CE-9C3368793AB1}" srcId="{190BD453-ECF5-47D3-8ADA-292ADF9C51DB}" destId="{6881E966-CA2B-4EF0-B3E9-9C6A22C1D8F9}" srcOrd="0" destOrd="0" parTransId="{AE53EFCA-3735-4072-8CE4-ED7687A871C6}" sibTransId="{BFF24979-7CEF-4D9C-A1B2-BA0E454EA213}"/>
    <dgm:cxn modelId="{42974BE0-B022-4F8D-AB18-D4725D804181}" srcId="{190BD453-ECF5-47D3-8ADA-292ADF9C51DB}" destId="{9F4670D4-8E04-4D84-A723-4178E94E81D6}" srcOrd="1" destOrd="0" parTransId="{E4D5D13B-299F-4A24-8BBB-A6D083EDC6C8}" sibTransId="{543721EE-4A71-4574-B0CB-3BC24CF7F26F}"/>
    <dgm:cxn modelId="{BB64D9FE-ED43-4C20-8653-AACC81B6C540}" type="presOf" srcId="{190BD453-ECF5-47D3-8ADA-292ADF9C51DB}" destId="{2EB1C169-24E9-4B07-9285-1CA71FB02162}" srcOrd="0" destOrd="0" presId="urn:microsoft.com/office/officeart/2005/8/layout/vList2"/>
    <dgm:cxn modelId="{87EE98F1-E351-404B-86BD-C3A710647D23}" type="presParOf" srcId="{2EB1C169-24E9-4B07-9285-1CA71FB02162}" destId="{BD8073D8-4A2A-4A4C-A3D9-1D5FC6B09BD9}" srcOrd="0" destOrd="0" presId="urn:microsoft.com/office/officeart/2005/8/layout/vList2"/>
    <dgm:cxn modelId="{414106BA-752C-45D0-BD67-2E0E54E42C0F}" type="presParOf" srcId="{2EB1C169-24E9-4B07-9285-1CA71FB02162}" destId="{B0BE4D5E-B86E-40B3-816F-DCEB03881A37}" srcOrd="1" destOrd="0" presId="urn:microsoft.com/office/officeart/2005/8/layout/vList2"/>
    <dgm:cxn modelId="{524DB6EE-DAF1-4825-AB07-C1692FB94BF4}" type="presParOf" srcId="{2EB1C169-24E9-4B07-9285-1CA71FB02162}" destId="{8AF1BE83-9F68-45F0-AE81-D85F1DCC378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2BBD42-C912-46AD-B717-B2DC0ABA62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8BE234-CBF2-4788-BAB6-83ACA7797156}">
      <dgm:prSet/>
      <dgm:spPr/>
      <dgm:t>
        <a:bodyPr/>
        <a:lstStyle/>
        <a:p>
          <a:r>
            <a:rPr lang="en-US"/>
            <a:t>"Deterministic policies directly map states to specific actions."</a:t>
          </a:r>
        </a:p>
      </dgm:t>
    </dgm:pt>
    <dgm:pt modelId="{0F47F8FF-1DD3-4BF7-A9D1-1C39EA244A45}" type="parTrans" cxnId="{2AAF89C8-D6D7-4F7C-876A-BC7035899902}">
      <dgm:prSet/>
      <dgm:spPr/>
      <dgm:t>
        <a:bodyPr/>
        <a:lstStyle/>
        <a:p>
          <a:endParaRPr lang="en-US"/>
        </a:p>
      </dgm:t>
    </dgm:pt>
    <dgm:pt modelId="{07A82139-09D1-4701-A8C9-458122B3E7CD}" type="sibTrans" cxnId="{2AAF89C8-D6D7-4F7C-876A-BC7035899902}">
      <dgm:prSet/>
      <dgm:spPr/>
      <dgm:t>
        <a:bodyPr/>
        <a:lstStyle/>
        <a:p>
          <a:endParaRPr lang="en-US"/>
        </a:p>
      </dgm:t>
    </dgm:pt>
    <dgm:pt modelId="{95EDBD95-2B09-4772-833C-1E77F4F5A075}">
      <dgm:prSet/>
      <dgm:spPr/>
      <dgm:t>
        <a:bodyPr/>
        <a:lstStyle/>
        <a:p>
          <a:r>
            <a:rPr lang="en-US"/>
            <a:t>"Stochastic policies introduce randomness, providing a distribution over actions for a given state."</a:t>
          </a:r>
        </a:p>
      </dgm:t>
    </dgm:pt>
    <dgm:pt modelId="{784E19CE-3C8E-4D61-8346-E73335464F5D}" type="parTrans" cxnId="{439A485A-6A73-4776-AEDD-26161D81E127}">
      <dgm:prSet/>
      <dgm:spPr/>
      <dgm:t>
        <a:bodyPr/>
        <a:lstStyle/>
        <a:p>
          <a:endParaRPr lang="en-US"/>
        </a:p>
      </dgm:t>
    </dgm:pt>
    <dgm:pt modelId="{C9707AA3-A7A3-407C-A0BE-43CF4CB20A18}" type="sibTrans" cxnId="{439A485A-6A73-4776-AEDD-26161D81E127}">
      <dgm:prSet/>
      <dgm:spPr/>
      <dgm:t>
        <a:bodyPr/>
        <a:lstStyle/>
        <a:p>
          <a:endParaRPr lang="en-US"/>
        </a:p>
      </dgm:t>
    </dgm:pt>
    <dgm:pt modelId="{9E464E5A-1E67-4750-95E2-DCC963EB128B}">
      <dgm:prSet/>
      <dgm:spPr/>
      <dgm:t>
        <a:bodyPr/>
        <a:lstStyle/>
        <a:p>
          <a:r>
            <a:rPr lang="en-US"/>
            <a:t>Exploration-Exploitation Tradeoff: "Balancing exploration and exploitation is crucial for effective learning in RL."</a:t>
          </a:r>
        </a:p>
      </dgm:t>
    </dgm:pt>
    <dgm:pt modelId="{10FAD9EC-9685-4578-BA72-17DFF6F417F9}" type="parTrans" cxnId="{845B7164-54DA-479C-A95F-1E3A43C348A2}">
      <dgm:prSet/>
      <dgm:spPr/>
      <dgm:t>
        <a:bodyPr/>
        <a:lstStyle/>
        <a:p>
          <a:endParaRPr lang="en-US"/>
        </a:p>
      </dgm:t>
    </dgm:pt>
    <dgm:pt modelId="{52D1860F-E8FC-4CE5-86A6-E47A85522A45}" type="sibTrans" cxnId="{845B7164-54DA-479C-A95F-1E3A43C348A2}">
      <dgm:prSet/>
      <dgm:spPr/>
      <dgm:t>
        <a:bodyPr/>
        <a:lstStyle/>
        <a:p>
          <a:endParaRPr lang="en-US"/>
        </a:p>
      </dgm:t>
    </dgm:pt>
    <dgm:pt modelId="{3A59B6D3-2D56-41DA-9E85-65581BC48C02}" type="pres">
      <dgm:prSet presAssocID="{152BBD42-C912-46AD-B717-B2DC0ABA6265}" presName="root" presStyleCnt="0">
        <dgm:presLayoutVars>
          <dgm:dir/>
          <dgm:resizeHandles val="exact"/>
        </dgm:presLayoutVars>
      </dgm:prSet>
      <dgm:spPr/>
    </dgm:pt>
    <dgm:pt modelId="{3CC8BB64-3363-49AD-8979-CCB683EEBBBF}" type="pres">
      <dgm:prSet presAssocID="{148BE234-CBF2-4788-BAB6-83ACA7797156}" presName="compNode" presStyleCnt="0"/>
      <dgm:spPr/>
    </dgm:pt>
    <dgm:pt modelId="{9BCC959C-2CB5-4A26-86FE-F4545865E1FE}" type="pres">
      <dgm:prSet presAssocID="{148BE234-CBF2-4788-BAB6-83ACA7797156}" presName="bgRect" presStyleLbl="bgShp" presStyleIdx="0" presStyleCnt="3"/>
      <dgm:spPr/>
    </dgm:pt>
    <dgm:pt modelId="{BBECAE9D-5844-47B4-9631-45A462EC82A8}" type="pres">
      <dgm:prSet presAssocID="{148BE234-CBF2-4788-BAB6-83ACA77971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9413C41-46AF-4FED-AB71-1F5589300689}" type="pres">
      <dgm:prSet presAssocID="{148BE234-CBF2-4788-BAB6-83ACA7797156}" presName="spaceRect" presStyleCnt="0"/>
      <dgm:spPr/>
    </dgm:pt>
    <dgm:pt modelId="{A0051C1B-56FC-4AB1-BEF2-A9CD47D62665}" type="pres">
      <dgm:prSet presAssocID="{148BE234-CBF2-4788-BAB6-83ACA7797156}" presName="parTx" presStyleLbl="revTx" presStyleIdx="0" presStyleCnt="3">
        <dgm:presLayoutVars>
          <dgm:chMax val="0"/>
          <dgm:chPref val="0"/>
        </dgm:presLayoutVars>
      </dgm:prSet>
      <dgm:spPr/>
    </dgm:pt>
    <dgm:pt modelId="{14FB0787-9B24-4D5B-9B68-0045E4CFFE06}" type="pres">
      <dgm:prSet presAssocID="{07A82139-09D1-4701-A8C9-458122B3E7CD}" presName="sibTrans" presStyleCnt="0"/>
      <dgm:spPr/>
    </dgm:pt>
    <dgm:pt modelId="{EA13B109-0D8C-411E-B5A0-A9832F9C52D6}" type="pres">
      <dgm:prSet presAssocID="{95EDBD95-2B09-4772-833C-1E77F4F5A075}" presName="compNode" presStyleCnt="0"/>
      <dgm:spPr/>
    </dgm:pt>
    <dgm:pt modelId="{03684CAE-4C73-406A-9078-578FF4B06AA1}" type="pres">
      <dgm:prSet presAssocID="{95EDBD95-2B09-4772-833C-1E77F4F5A075}" presName="bgRect" presStyleLbl="bgShp" presStyleIdx="1" presStyleCnt="3"/>
      <dgm:spPr/>
    </dgm:pt>
    <dgm:pt modelId="{26039F5B-58D4-41AE-B666-78E6FD86740B}" type="pres">
      <dgm:prSet presAssocID="{95EDBD95-2B09-4772-833C-1E77F4F5A0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796E9B63-8A0A-4A8A-A48A-1E7669D8DBBC}" type="pres">
      <dgm:prSet presAssocID="{95EDBD95-2B09-4772-833C-1E77F4F5A075}" presName="spaceRect" presStyleCnt="0"/>
      <dgm:spPr/>
    </dgm:pt>
    <dgm:pt modelId="{22DBC404-A71A-4D5A-BB68-A9888A717AB2}" type="pres">
      <dgm:prSet presAssocID="{95EDBD95-2B09-4772-833C-1E77F4F5A075}" presName="parTx" presStyleLbl="revTx" presStyleIdx="1" presStyleCnt="3">
        <dgm:presLayoutVars>
          <dgm:chMax val="0"/>
          <dgm:chPref val="0"/>
        </dgm:presLayoutVars>
      </dgm:prSet>
      <dgm:spPr/>
    </dgm:pt>
    <dgm:pt modelId="{F8DCBBF5-16B5-4EEE-BC1B-95920EA4907E}" type="pres">
      <dgm:prSet presAssocID="{C9707AA3-A7A3-407C-A0BE-43CF4CB20A18}" presName="sibTrans" presStyleCnt="0"/>
      <dgm:spPr/>
    </dgm:pt>
    <dgm:pt modelId="{7435F410-4786-480B-A37B-48622DAFB081}" type="pres">
      <dgm:prSet presAssocID="{9E464E5A-1E67-4750-95E2-DCC963EB128B}" presName="compNode" presStyleCnt="0"/>
      <dgm:spPr/>
    </dgm:pt>
    <dgm:pt modelId="{FCEC54B4-9678-459E-A942-A3936645F5BE}" type="pres">
      <dgm:prSet presAssocID="{9E464E5A-1E67-4750-95E2-DCC963EB128B}" presName="bgRect" presStyleLbl="bgShp" presStyleIdx="2" presStyleCnt="3"/>
      <dgm:spPr/>
    </dgm:pt>
    <dgm:pt modelId="{C6D44932-BE08-4CF3-B5A4-AB5202EDDE33}" type="pres">
      <dgm:prSet presAssocID="{9E464E5A-1E67-4750-95E2-DCC963EB12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lo"/>
        </a:ext>
      </dgm:extLst>
    </dgm:pt>
    <dgm:pt modelId="{DCC58980-786A-4849-893E-7C7F2101B4AE}" type="pres">
      <dgm:prSet presAssocID="{9E464E5A-1E67-4750-95E2-DCC963EB128B}" presName="spaceRect" presStyleCnt="0"/>
      <dgm:spPr/>
    </dgm:pt>
    <dgm:pt modelId="{32A744F5-79D3-463E-BE91-A50C79A0CCEC}" type="pres">
      <dgm:prSet presAssocID="{9E464E5A-1E67-4750-95E2-DCC963EB12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120937-D931-4DFC-A339-FD8459EB3BEC}" type="presOf" srcId="{9E464E5A-1E67-4750-95E2-DCC963EB128B}" destId="{32A744F5-79D3-463E-BE91-A50C79A0CCEC}" srcOrd="0" destOrd="0" presId="urn:microsoft.com/office/officeart/2018/2/layout/IconVerticalSolidList"/>
    <dgm:cxn modelId="{845B7164-54DA-479C-A95F-1E3A43C348A2}" srcId="{152BBD42-C912-46AD-B717-B2DC0ABA6265}" destId="{9E464E5A-1E67-4750-95E2-DCC963EB128B}" srcOrd="2" destOrd="0" parTransId="{10FAD9EC-9685-4578-BA72-17DFF6F417F9}" sibTransId="{52D1860F-E8FC-4CE5-86A6-E47A85522A45}"/>
    <dgm:cxn modelId="{439A485A-6A73-4776-AEDD-26161D81E127}" srcId="{152BBD42-C912-46AD-B717-B2DC0ABA6265}" destId="{95EDBD95-2B09-4772-833C-1E77F4F5A075}" srcOrd="1" destOrd="0" parTransId="{784E19CE-3C8E-4D61-8346-E73335464F5D}" sibTransId="{C9707AA3-A7A3-407C-A0BE-43CF4CB20A18}"/>
    <dgm:cxn modelId="{2AAF89C8-D6D7-4F7C-876A-BC7035899902}" srcId="{152BBD42-C912-46AD-B717-B2DC0ABA6265}" destId="{148BE234-CBF2-4788-BAB6-83ACA7797156}" srcOrd="0" destOrd="0" parTransId="{0F47F8FF-1DD3-4BF7-A9D1-1C39EA244A45}" sibTransId="{07A82139-09D1-4701-A8C9-458122B3E7CD}"/>
    <dgm:cxn modelId="{3FDE61E2-D176-4277-8946-3850F3D70E04}" type="presOf" srcId="{95EDBD95-2B09-4772-833C-1E77F4F5A075}" destId="{22DBC404-A71A-4D5A-BB68-A9888A717AB2}" srcOrd="0" destOrd="0" presId="urn:microsoft.com/office/officeart/2018/2/layout/IconVerticalSolidList"/>
    <dgm:cxn modelId="{D4D85EEA-740A-4E26-9793-6DA3D3A6392E}" type="presOf" srcId="{148BE234-CBF2-4788-BAB6-83ACA7797156}" destId="{A0051C1B-56FC-4AB1-BEF2-A9CD47D62665}" srcOrd="0" destOrd="0" presId="urn:microsoft.com/office/officeart/2018/2/layout/IconVerticalSolidList"/>
    <dgm:cxn modelId="{5FBF8EFB-4CA5-450D-BB1F-BDEC8C11D2B2}" type="presOf" srcId="{152BBD42-C912-46AD-B717-B2DC0ABA6265}" destId="{3A59B6D3-2D56-41DA-9E85-65581BC48C02}" srcOrd="0" destOrd="0" presId="urn:microsoft.com/office/officeart/2018/2/layout/IconVerticalSolidList"/>
    <dgm:cxn modelId="{0D34350C-A7F1-4B4E-B6A2-CD8491968EA1}" type="presParOf" srcId="{3A59B6D3-2D56-41DA-9E85-65581BC48C02}" destId="{3CC8BB64-3363-49AD-8979-CCB683EEBBBF}" srcOrd="0" destOrd="0" presId="urn:microsoft.com/office/officeart/2018/2/layout/IconVerticalSolidList"/>
    <dgm:cxn modelId="{8427FF6D-ED27-4FEE-B077-5D9EA68FA855}" type="presParOf" srcId="{3CC8BB64-3363-49AD-8979-CCB683EEBBBF}" destId="{9BCC959C-2CB5-4A26-86FE-F4545865E1FE}" srcOrd="0" destOrd="0" presId="urn:microsoft.com/office/officeart/2018/2/layout/IconVerticalSolidList"/>
    <dgm:cxn modelId="{BED3A4DB-3944-44C4-85E3-F2146C9BB595}" type="presParOf" srcId="{3CC8BB64-3363-49AD-8979-CCB683EEBBBF}" destId="{BBECAE9D-5844-47B4-9631-45A462EC82A8}" srcOrd="1" destOrd="0" presId="urn:microsoft.com/office/officeart/2018/2/layout/IconVerticalSolidList"/>
    <dgm:cxn modelId="{F71CC0AA-1221-4DA4-813B-714FB5DD986F}" type="presParOf" srcId="{3CC8BB64-3363-49AD-8979-CCB683EEBBBF}" destId="{D9413C41-46AF-4FED-AB71-1F5589300689}" srcOrd="2" destOrd="0" presId="urn:microsoft.com/office/officeart/2018/2/layout/IconVerticalSolidList"/>
    <dgm:cxn modelId="{C443C18A-F7EE-47C6-9241-5B0519CEF6A9}" type="presParOf" srcId="{3CC8BB64-3363-49AD-8979-CCB683EEBBBF}" destId="{A0051C1B-56FC-4AB1-BEF2-A9CD47D62665}" srcOrd="3" destOrd="0" presId="urn:microsoft.com/office/officeart/2018/2/layout/IconVerticalSolidList"/>
    <dgm:cxn modelId="{866F3BD3-9AB5-452C-BD0B-281B52E706C9}" type="presParOf" srcId="{3A59B6D3-2D56-41DA-9E85-65581BC48C02}" destId="{14FB0787-9B24-4D5B-9B68-0045E4CFFE06}" srcOrd="1" destOrd="0" presId="urn:microsoft.com/office/officeart/2018/2/layout/IconVerticalSolidList"/>
    <dgm:cxn modelId="{45E0B3BD-6EF1-45A5-BB1F-FAEAF8A0E3DD}" type="presParOf" srcId="{3A59B6D3-2D56-41DA-9E85-65581BC48C02}" destId="{EA13B109-0D8C-411E-B5A0-A9832F9C52D6}" srcOrd="2" destOrd="0" presId="urn:microsoft.com/office/officeart/2018/2/layout/IconVerticalSolidList"/>
    <dgm:cxn modelId="{747926C8-73BC-4839-8534-76411B35F8C6}" type="presParOf" srcId="{EA13B109-0D8C-411E-B5A0-A9832F9C52D6}" destId="{03684CAE-4C73-406A-9078-578FF4B06AA1}" srcOrd="0" destOrd="0" presId="urn:microsoft.com/office/officeart/2018/2/layout/IconVerticalSolidList"/>
    <dgm:cxn modelId="{4A17EC75-8B59-4D94-93B7-3B78722D7401}" type="presParOf" srcId="{EA13B109-0D8C-411E-B5A0-A9832F9C52D6}" destId="{26039F5B-58D4-41AE-B666-78E6FD86740B}" srcOrd="1" destOrd="0" presId="urn:microsoft.com/office/officeart/2018/2/layout/IconVerticalSolidList"/>
    <dgm:cxn modelId="{E77C2BF9-DAE2-4CBF-89D2-FB53C4C0F0DF}" type="presParOf" srcId="{EA13B109-0D8C-411E-B5A0-A9832F9C52D6}" destId="{796E9B63-8A0A-4A8A-A48A-1E7669D8DBBC}" srcOrd="2" destOrd="0" presId="urn:microsoft.com/office/officeart/2018/2/layout/IconVerticalSolidList"/>
    <dgm:cxn modelId="{62038F69-F615-405B-8420-A647A064570A}" type="presParOf" srcId="{EA13B109-0D8C-411E-B5A0-A9832F9C52D6}" destId="{22DBC404-A71A-4D5A-BB68-A9888A717AB2}" srcOrd="3" destOrd="0" presId="urn:microsoft.com/office/officeart/2018/2/layout/IconVerticalSolidList"/>
    <dgm:cxn modelId="{3304BEDE-DF8D-437E-ACB8-5C57EF9641D1}" type="presParOf" srcId="{3A59B6D3-2D56-41DA-9E85-65581BC48C02}" destId="{F8DCBBF5-16B5-4EEE-BC1B-95920EA4907E}" srcOrd="3" destOrd="0" presId="urn:microsoft.com/office/officeart/2018/2/layout/IconVerticalSolidList"/>
    <dgm:cxn modelId="{F68B2D53-1E38-4444-BCA6-8FFF85C952B5}" type="presParOf" srcId="{3A59B6D3-2D56-41DA-9E85-65581BC48C02}" destId="{7435F410-4786-480B-A37B-48622DAFB081}" srcOrd="4" destOrd="0" presId="urn:microsoft.com/office/officeart/2018/2/layout/IconVerticalSolidList"/>
    <dgm:cxn modelId="{FE6877D8-A656-467F-8C67-9D0788AEA18E}" type="presParOf" srcId="{7435F410-4786-480B-A37B-48622DAFB081}" destId="{FCEC54B4-9678-459E-A942-A3936645F5BE}" srcOrd="0" destOrd="0" presId="urn:microsoft.com/office/officeart/2018/2/layout/IconVerticalSolidList"/>
    <dgm:cxn modelId="{E523D5A5-9247-41DB-A8E5-03BABB430B68}" type="presParOf" srcId="{7435F410-4786-480B-A37B-48622DAFB081}" destId="{C6D44932-BE08-4CF3-B5A4-AB5202EDDE33}" srcOrd="1" destOrd="0" presId="urn:microsoft.com/office/officeart/2018/2/layout/IconVerticalSolidList"/>
    <dgm:cxn modelId="{7E116A4A-758F-4D81-9B45-7DFCF787F1CF}" type="presParOf" srcId="{7435F410-4786-480B-A37B-48622DAFB081}" destId="{DCC58980-786A-4849-893E-7C7F2101B4AE}" srcOrd="2" destOrd="0" presId="urn:microsoft.com/office/officeart/2018/2/layout/IconVerticalSolidList"/>
    <dgm:cxn modelId="{4067FBB4-7E0A-4891-BBA5-763BE3872F79}" type="presParOf" srcId="{7435F410-4786-480B-A37B-48622DAFB081}" destId="{32A744F5-79D3-463E-BE91-A50C79A0CC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78BDE4-8E83-4EE4-9919-C793B6A5F9D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4E0549-6F27-4B58-8678-7D5622B3ADB0}">
      <dgm:prSet/>
      <dgm:spPr/>
      <dgm:t>
        <a:bodyPr/>
        <a:lstStyle/>
        <a:p>
          <a:r>
            <a:rPr lang="en-US" dirty="0"/>
            <a:t>High Dimensionality: "Handling high-dimensional state and action spaces is a common challenge in RL."</a:t>
          </a:r>
        </a:p>
      </dgm:t>
    </dgm:pt>
    <dgm:pt modelId="{781872FA-64C4-4A49-84E6-11A69105ED10}" type="parTrans" cxnId="{67E04735-E37E-4A71-99AF-B0BB48806A01}">
      <dgm:prSet/>
      <dgm:spPr/>
      <dgm:t>
        <a:bodyPr/>
        <a:lstStyle/>
        <a:p>
          <a:endParaRPr lang="en-US"/>
        </a:p>
      </dgm:t>
    </dgm:pt>
    <dgm:pt modelId="{BE87E3D9-E976-425D-A678-10CE593CA4D4}" type="sibTrans" cxnId="{67E04735-E37E-4A71-99AF-B0BB48806A01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45859F13-6835-4AC3-A6E1-A91469F8A543}">
      <dgm:prSet/>
      <dgm:spPr/>
      <dgm:t>
        <a:bodyPr/>
        <a:lstStyle/>
        <a:p>
          <a:r>
            <a:rPr lang="en-US" dirty="0"/>
            <a:t>"Finding the right balance between exploring new actions and exploiting known actions is a key challenge."</a:t>
          </a:r>
        </a:p>
      </dgm:t>
    </dgm:pt>
    <dgm:pt modelId="{2F8C0AC2-C5F6-48FD-BC8D-B13A57364E37}" type="parTrans" cxnId="{39B4DB45-62B4-4C3E-A7A2-99DD88BA612E}">
      <dgm:prSet/>
      <dgm:spPr/>
      <dgm:t>
        <a:bodyPr/>
        <a:lstStyle/>
        <a:p>
          <a:endParaRPr lang="en-US"/>
        </a:p>
      </dgm:t>
    </dgm:pt>
    <dgm:pt modelId="{112CB6CD-4B8D-4743-83BC-2242D19D185C}" type="sibTrans" cxnId="{39B4DB45-62B4-4C3E-A7A2-99DD88BA612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10DF621A-CBF1-4300-BED8-103CD5590DCC}">
      <dgm:prSet/>
      <dgm:spPr/>
      <dgm:t>
        <a:bodyPr/>
        <a:lstStyle/>
        <a:p>
          <a:r>
            <a:rPr lang="en-US" dirty="0"/>
            <a:t>Credit Assignment: "Credit assignment becomes challenging in scenarios where delayed consequences are involved."</a:t>
          </a:r>
        </a:p>
      </dgm:t>
    </dgm:pt>
    <dgm:pt modelId="{344F1AE1-84CA-40B1-87DA-AEDB0C0BE5E2}" type="parTrans" cxnId="{4F545931-8EE9-4381-A262-0FF83379D2AC}">
      <dgm:prSet/>
      <dgm:spPr/>
      <dgm:t>
        <a:bodyPr/>
        <a:lstStyle/>
        <a:p>
          <a:endParaRPr lang="en-US"/>
        </a:p>
      </dgm:t>
    </dgm:pt>
    <dgm:pt modelId="{6BB9097A-5F13-491D-84E6-24CE04A272D7}" type="sibTrans" cxnId="{4F545931-8EE9-4381-A262-0FF83379D2A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07F9AC85-3F7B-4794-A6C8-00A1B9004C19}" type="pres">
      <dgm:prSet presAssocID="{D078BDE4-8E83-4EE4-9919-C793B6A5F9D8}" presName="Name0" presStyleCnt="0">
        <dgm:presLayoutVars>
          <dgm:animLvl val="lvl"/>
          <dgm:resizeHandles val="exact"/>
        </dgm:presLayoutVars>
      </dgm:prSet>
      <dgm:spPr/>
    </dgm:pt>
    <dgm:pt modelId="{788FD2E3-0872-4830-B5B7-DAEB8A7E06A6}" type="pres">
      <dgm:prSet presAssocID="{064E0549-6F27-4B58-8678-7D5622B3ADB0}" presName="compositeNode" presStyleCnt="0">
        <dgm:presLayoutVars>
          <dgm:bulletEnabled val="1"/>
        </dgm:presLayoutVars>
      </dgm:prSet>
      <dgm:spPr/>
    </dgm:pt>
    <dgm:pt modelId="{0C47027F-9DD6-42A6-892F-EB9D43554B0C}" type="pres">
      <dgm:prSet presAssocID="{064E0549-6F27-4B58-8678-7D5622B3ADB0}" presName="bgRect" presStyleLbl="alignNode1" presStyleIdx="0" presStyleCnt="3"/>
      <dgm:spPr/>
    </dgm:pt>
    <dgm:pt modelId="{AF718E64-2F01-4A7B-A909-299D8A8D18E2}" type="pres">
      <dgm:prSet presAssocID="{BE87E3D9-E976-425D-A678-10CE593CA4D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16563FA-7A0F-41CE-BA83-8F12DF066E39}" type="pres">
      <dgm:prSet presAssocID="{064E0549-6F27-4B58-8678-7D5622B3ADB0}" presName="nodeRect" presStyleLbl="alignNode1" presStyleIdx="0" presStyleCnt="3">
        <dgm:presLayoutVars>
          <dgm:bulletEnabled val="1"/>
        </dgm:presLayoutVars>
      </dgm:prSet>
      <dgm:spPr/>
    </dgm:pt>
    <dgm:pt modelId="{D7AEB51A-34A2-44FB-B0AC-949E0E1A1119}" type="pres">
      <dgm:prSet presAssocID="{BE87E3D9-E976-425D-A678-10CE593CA4D4}" presName="sibTrans" presStyleCnt="0"/>
      <dgm:spPr/>
    </dgm:pt>
    <dgm:pt modelId="{03AE5FF8-C2B5-4C1E-9937-5C7AA839211A}" type="pres">
      <dgm:prSet presAssocID="{45859F13-6835-4AC3-A6E1-A91469F8A543}" presName="compositeNode" presStyleCnt="0">
        <dgm:presLayoutVars>
          <dgm:bulletEnabled val="1"/>
        </dgm:presLayoutVars>
      </dgm:prSet>
      <dgm:spPr/>
    </dgm:pt>
    <dgm:pt modelId="{9974AB1E-9890-436E-A3AA-F6151560D764}" type="pres">
      <dgm:prSet presAssocID="{45859F13-6835-4AC3-A6E1-A91469F8A543}" presName="bgRect" presStyleLbl="alignNode1" presStyleIdx="1" presStyleCnt="3"/>
      <dgm:spPr/>
    </dgm:pt>
    <dgm:pt modelId="{DB54793A-94F2-40DA-8AE3-B6841406FCBE}" type="pres">
      <dgm:prSet presAssocID="{112CB6CD-4B8D-4743-83BC-2242D19D185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AA4DB04-66D6-458A-8174-FA83FDD27904}" type="pres">
      <dgm:prSet presAssocID="{45859F13-6835-4AC3-A6E1-A91469F8A543}" presName="nodeRect" presStyleLbl="alignNode1" presStyleIdx="1" presStyleCnt="3">
        <dgm:presLayoutVars>
          <dgm:bulletEnabled val="1"/>
        </dgm:presLayoutVars>
      </dgm:prSet>
      <dgm:spPr/>
    </dgm:pt>
    <dgm:pt modelId="{15631662-7D30-4932-829E-1785380A7581}" type="pres">
      <dgm:prSet presAssocID="{112CB6CD-4B8D-4743-83BC-2242D19D185C}" presName="sibTrans" presStyleCnt="0"/>
      <dgm:spPr/>
    </dgm:pt>
    <dgm:pt modelId="{957BE3E1-D00D-46DC-9E1E-7649F5473072}" type="pres">
      <dgm:prSet presAssocID="{10DF621A-CBF1-4300-BED8-103CD5590DCC}" presName="compositeNode" presStyleCnt="0">
        <dgm:presLayoutVars>
          <dgm:bulletEnabled val="1"/>
        </dgm:presLayoutVars>
      </dgm:prSet>
      <dgm:spPr/>
    </dgm:pt>
    <dgm:pt modelId="{D6F2E581-D724-48CE-8FB8-CA03DBCD292B}" type="pres">
      <dgm:prSet presAssocID="{10DF621A-CBF1-4300-BED8-103CD5590DCC}" presName="bgRect" presStyleLbl="alignNode1" presStyleIdx="2" presStyleCnt="3"/>
      <dgm:spPr/>
    </dgm:pt>
    <dgm:pt modelId="{0CC931F1-D642-4855-8ACE-7B7383BB6AB3}" type="pres">
      <dgm:prSet presAssocID="{6BB9097A-5F13-491D-84E6-24CE04A272D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69EEEAD-FD02-4826-B22B-25552F5023C1}" type="pres">
      <dgm:prSet presAssocID="{10DF621A-CBF1-4300-BED8-103CD5590DC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3802F11-DA1A-45A8-B9D8-05D1C367C0AB}" type="presOf" srcId="{BE87E3D9-E976-425D-A678-10CE593CA4D4}" destId="{AF718E64-2F01-4A7B-A909-299D8A8D18E2}" srcOrd="0" destOrd="0" presId="urn:microsoft.com/office/officeart/2016/7/layout/LinearBlockProcessNumbered"/>
    <dgm:cxn modelId="{31679D13-1288-4420-B074-C09B8E0A1568}" type="presOf" srcId="{064E0549-6F27-4B58-8678-7D5622B3ADB0}" destId="{0C47027F-9DD6-42A6-892F-EB9D43554B0C}" srcOrd="0" destOrd="0" presId="urn:microsoft.com/office/officeart/2016/7/layout/LinearBlockProcessNumbered"/>
    <dgm:cxn modelId="{C6CCD913-30A3-44E4-AA1B-46F736191DFB}" type="presOf" srcId="{D078BDE4-8E83-4EE4-9919-C793B6A5F9D8}" destId="{07F9AC85-3F7B-4794-A6C8-00A1B9004C19}" srcOrd="0" destOrd="0" presId="urn:microsoft.com/office/officeart/2016/7/layout/LinearBlockProcessNumbered"/>
    <dgm:cxn modelId="{4F545931-8EE9-4381-A262-0FF83379D2AC}" srcId="{D078BDE4-8E83-4EE4-9919-C793B6A5F9D8}" destId="{10DF621A-CBF1-4300-BED8-103CD5590DCC}" srcOrd="2" destOrd="0" parTransId="{344F1AE1-84CA-40B1-87DA-AEDB0C0BE5E2}" sibTransId="{6BB9097A-5F13-491D-84E6-24CE04A272D7}"/>
    <dgm:cxn modelId="{67E04735-E37E-4A71-99AF-B0BB48806A01}" srcId="{D078BDE4-8E83-4EE4-9919-C793B6A5F9D8}" destId="{064E0549-6F27-4B58-8678-7D5622B3ADB0}" srcOrd="0" destOrd="0" parTransId="{781872FA-64C4-4A49-84E6-11A69105ED10}" sibTransId="{BE87E3D9-E976-425D-A678-10CE593CA4D4}"/>
    <dgm:cxn modelId="{2D6D7935-FFA0-45FC-8A08-DEA0A903E10C}" type="presOf" srcId="{064E0549-6F27-4B58-8678-7D5622B3ADB0}" destId="{F16563FA-7A0F-41CE-BA83-8F12DF066E39}" srcOrd="1" destOrd="0" presId="urn:microsoft.com/office/officeart/2016/7/layout/LinearBlockProcessNumbered"/>
    <dgm:cxn modelId="{39B4DB45-62B4-4C3E-A7A2-99DD88BA612E}" srcId="{D078BDE4-8E83-4EE4-9919-C793B6A5F9D8}" destId="{45859F13-6835-4AC3-A6E1-A91469F8A543}" srcOrd="1" destOrd="0" parTransId="{2F8C0AC2-C5F6-48FD-BC8D-B13A57364E37}" sibTransId="{112CB6CD-4B8D-4743-83BC-2242D19D185C}"/>
    <dgm:cxn modelId="{7917C6A1-0ADF-4E9C-917F-C842DD410940}" type="presOf" srcId="{6BB9097A-5F13-491D-84E6-24CE04A272D7}" destId="{0CC931F1-D642-4855-8ACE-7B7383BB6AB3}" srcOrd="0" destOrd="0" presId="urn:microsoft.com/office/officeart/2016/7/layout/LinearBlockProcessNumbered"/>
    <dgm:cxn modelId="{493EEEA1-0C28-4C3B-B3BC-86D30DE932AA}" type="presOf" srcId="{112CB6CD-4B8D-4743-83BC-2242D19D185C}" destId="{DB54793A-94F2-40DA-8AE3-B6841406FCBE}" srcOrd="0" destOrd="0" presId="urn:microsoft.com/office/officeart/2016/7/layout/LinearBlockProcessNumbered"/>
    <dgm:cxn modelId="{75572EA3-D440-4749-B88E-8BE04C8DFA3F}" type="presOf" srcId="{10DF621A-CBF1-4300-BED8-103CD5590DCC}" destId="{D69EEEAD-FD02-4826-B22B-25552F5023C1}" srcOrd="1" destOrd="0" presId="urn:microsoft.com/office/officeart/2016/7/layout/LinearBlockProcessNumbered"/>
    <dgm:cxn modelId="{ABA010BF-4565-48C0-AFD8-57BD3415C494}" type="presOf" srcId="{45859F13-6835-4AC3-A6E1-A91469F8A543}" destId="{4AA4DB04-66D6-458A-8174-FA83FDD27904}" srcOrd="1" destOrd="0" presId="urn:microsoft.com/office/officeart/2016/7/layout/LinearBlockProcessNumbered"/>
    <dgm:cxn modelId="{64BDA0E1-E0E3-4588-A246-455A9B0825FC}" type="presOf" srcId="{45859F13-6835-4AC3-A6E1-A91469F8A543}" destId="{9974AB1E-9890-436E-A3AA-F6151560D764}" srcOrd="0" destOrd="0" presId="urn:microsoft.com/office/officeart/2016/7/layout/LinearBlockProcessNumbered"/>
    <dgm:cxn modelId="{AE7C0CE2-6AC9-41B0-B20F-8C7BB83801EF}" type="presOf" srcId="{10DF621A-CBF1-4300-BED8-103CD5590DCC}" destId="{D6F2E581-D724-48CE-8FB8-CA03DBCD292B}" srcOrd="0" destOrd="0" presId="urn:microsoft.com/office/officeart/2016/7/layout/LinearBlockProcessNumbered"/>
    <dgm:cxn modelId="{4F1E00AA-08AF-432A-ADD5-736A253C0199}" type="presParOf" srcId="{07F9AC85-3F7B-4794-A6C8-00A1B9004C19}" destId="{788FD2E3-0872-4830-B5B7-DAEB8A7E06A6}" srcOrd="0" destOrd="0" presId="urn:microsoft.com/office/officeart/2016/7/layout/LinearBlockProcessNumbered"/>
    <dgm:cxn modelId="{1D8E8F09-81F5-46C7-9380-693FC98BEB1D}" type="presParOf" srcId="{788FD2E3-0872-4830-B5B7-DAEB8A7E06A6}" destId="{0C47027F-9DD6-42A6-892F-EB9D43554B0C}" srcOrd="0" destOrd="0" presId="urn:microsoft.com/office/officeart/2016/7/layout/LinearBlockProcessNumbered"/>
    <dgm:cxn modelId="{2DE56794-BDC2-4B21-90A7-06B90166E136}" type="presParOf" srcId="{788FD2E3-0872-4830-B5B7-DAEB8A7E06A6}" destId="{AF718E64-2F01-4A7B-A909-299D8A8D18E2}" srcOrd="1" destOrd="0" presId="urn:microsoft.com/office/officeart/2016/7/layout/LinearBlockProcessNumbered"/>
    <dgm:cxn modelId="{97ACB3C9-620E-4A0A-9B89-E6EEEA0635AB}" type="presParOf" srcId="{788FD2E3-0872-4830-B5B7-DAEB8A7E06A6}" destId="{F16563FA-7A0F-41CE-BA83-8F12DF066E39}" srcOrd="2" destOrd="0" presId="urn:microsoft.com/office/officeart/2016/7/layout/LinearBlockProcessNumbered"/>
    <dgm:cxn modelId="{18D988C7-3299-4966-8F73-80A4D7BF3639}" type="presParOf" srcId="{07F9AC85-3F7B-4794-A6C8-00A1B9004C19}" destId="{D7AEB51A-34A2-44FB-B0AC-949E0E1A1119}" srcOrd="1" destOrd="0" presId="urn:microsoft.com/office/officeart/2016/7/layout/LinearBlockProcessNumbered"/>
    <dgm:cxn modelId="{3DFCAC1B-F888-45EB-B46D-9DC2D48F11BD}" type="presParOf" srcId="{07F9AC85-3F7B-4794-A6C8-00A1B9004C19}" destId="{03AE5FF8-C2B5-4C1E-9937-5C7AA839211A}" srcOrd="2" destOrd="0" presId="urn:microsoft.com/office/officeart/2016/7/layout/LinearBlockProcessNumbered"/>
    <dgm:cxn modelId="{FE5AC508-7BE4-400A-B202-81F18DE86A88}" type="presParOf" srcId="{03AE5FF8-C2B5-4C1E-9937-5C7AA839211A}" destId="{9974AB1E-9890-436E-A3AA-F6151560D764}" srcOrd="0" destOrd="0" presId="urn:microsoft.com/office/officeart/2016/7/layout/LinearBlockProcessNumbered"/>
    <dgm:cxn modelId="{EE1B0B9C-FD18-42A1-9EAC-D2BAC414E265}" type="presParOf" srcId="{03AE5FF8-C2B5-4C1E-9937-5C7AA839211A}" destId="{DB54793A-94F2-40DA-8AE3-B6841406FCBE}" srcOrd="1" destOrd="0" presId="urn:microsoft.com/office/officeart/2016/7/layout/LinearBlockProcessNumbered"/>
    <dgm:cxn modelId="{67CD8525-BA4B-49E2-807D-56BDE6374E71}" type="presParOf" srcId="{03AE5FF8-C2B5-4C1E-9937-5C7AA839211A}" destId="{4AA4DB04-66D6-458A-8174-FA83FDD27904}" srcOrd="2" destOrd="0" presId="urn:microsoft.com/office/officeart/2016/7/layout/LinearBlockProcessNumbered"/>
    <dgm:cxn modelId="{BD44A20B-9127-4A9E-AB26-36137E1FE4C6}" type="presParOf" srcId="{07F9AC85-3F7B-4794-A6C8-00A1B9004C19}" destId="{15631662-7D30-4932-829E-1785380A7581}" srcOrd="3" destOrd="0" presId="urn:microsoft.com/office/officeart/2016/7/layout/LinearBlockProcessNumbered"/>
    <dgm:cxn modelId="{389C044F-C2AD-4BA1-9927-C906DC3A0221}" type="presParOf" srcId="{07F9AC85-3F7B-4794-A6C8-00A1B9004C19}" destId="{957BE3E1-D00D-46DC-9E1E-7649F5473072}" srcOrd="4" destOrd="0" presId="urn:microsoft.com/office/officeart/2016/7/layout/LinearBlockProcessNumbered"/>
    <dgm:cxn modelId="{19EE51BA-130A-484B-9068-B8A8F34C8AB6}" type="presParOf" srcId="{957BE3E1-D00D-46DC-9E1E-7649F5473072}" destId="{D6F2E581-D724-48CE-8FB8-CA03DBCD292B}" srcOrd="0" destOrd="0" presId="urn:microsoft.com/office/officeart/2016/7/layout/LinearBlockProcessNumbered"/>
    <dgm:cxn modelId="{72C579FC-DC33-40EC-859B-F5A585DB7FFC}" type="presParOf" srcId="{957BE3E1-D00D-46DC-9E1E-7649F5473072}" destId="{0CC931F1-D642-4855-8ACE-7B7383BB6AB3}" srcOrd="1" destOrd="0" presId="urn:microsoft.com/office/officeart/2016/7/layout/LinearBlockProcessNumbered"/>
    <dgm:cxn modelId="{3539F53A-ACDF-44D9-946F-186EDB35E205}" type="presParOf" srcId="{957BE3E1-D00D-46DC-9E1E-7649F5473072}" destId="{D69EEEAD-FD02-4826-B22B-25552F5023C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2BFB2-709B-4F9A-BA5B-B7D2A36E56D4}">
      <dsp:nvSpPr>
        <dsp:cNvPr id="0" name=""/>
        <dsp:cNvSpPr/>
      </dsp:nvSpPr>
      <dsp:spPr>
        <a:xfrm>
          <a:off x="0" y="4565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CE67B-50F7-4DA2-A7EF-7BA0C5EDC730}">
      <dsp:nvSpPr>
        <dsp:cNvPr id="0" name=""/>
        <dsp:cNvSpPr/>
      </dsp:nvSpPr>
      <dsp:spPr>
        <a:xfrm>
          <a:off x="294154" y="223358"/>
          <a:ext cx="534826" cy="534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BACAA-29A9-448B-8BBA-8D33C8DC7CE5}">
      <dsp:nvSpPr>
        <dsp:cNvPr id="0" name=""/>
        <dsp:cNvSpPr/>
      </dsp:nvSpPr>
      <dsp:spPr>
        <a:xfrm>
          <a:off x="1123136" y="4565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Agent: "The entity that learns and makes decisions within the environment."</a:t>
          </a:r>
        </a:p>
      </dsp:txBody>
      <dsp:txXfrm>
        <a:off x="1123136" y="4565"/>
        <a:ext cx="5880640" cy="972412"/>
      </dsp:txXfrm>
    </dsp:sp>
    <dsp:sp modelId="{5DD0D8C4-DF2C-4D70-A303-2FDBA7A9D58F}">
      <dsp:nvSpPr>
        <dsp:cNvPr id="0" name=""/>
        <dsp:cNvSpPr/>
      </dsp:nvSpPr>
      <dsp:spPr>
        <a:xfrm>
          <a:off x="0" y="1220080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27ACC-C986-4E64-A246-66B81A963214}">
      <dsp:nvSpPr>
        <dsp:cNvPr id="0" name=""/>
        <dsp:cNvSpPr/>
      </dsp:nvSpPr>
      <dsp:spPr>
        <a:xfrm>
          <a:off x="294154" y="1438873"/>
          <a:ext cx="534826" cy="534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E08BF-81E8-4AE6-A512-2620694A06F4}">
      <dsp:nvSpPr>
        <dsp:cNvPr id="0" name=""/>
        <dsp:cNvSpPr/>
      </dsp:nvSpPr>
      <dsp:spPr>
        <a:xfrm>
          <a:off x="1123136" y="1220080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Environment: "The external system with which the agent interacts."</a:t>
          </a:r>
        </a:p>
      </dsp:txBody>
      <dsp:txXfrm>
        <a:off x="1123136" y="1220080"/>
        <a:ext cx="5880640" cy="972412"/>
      </dsp:txXfrm>
    </dsp:sp>
    <dsp:sp modelId="{C4055A0C-B748-49A5-81CB-EF2E7CD2201A}">
      <dsp:nvSpPr>
        <dsp:cNvPr id="0" name=""/>
        <dsp:cNvSpPr/>
      </dsp:nvSpPr>
      <dsp:spPr>
        <a:xfrm>
          <a:off x="0" y="2435596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1EABA-A00B-4793-AD96-C91CBA357CB6}">
      <dsp:nvSpPr>
        <dsp:cNvPr id="0" name=""/>
        <dsp:cNvSpPr/>
      </dsp:nvSpPr>
      <dsp:spPr>
        <a:xfrm>
          <a:off x="294154" y="2654389"/>
          <a:ext cx="534826" cy="534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C5BD1-F17C-4273-B9F2-40CC6A48045F}">
      <dsp:nvSpPr>
        <dsp:cNvPr id="0" name=""/>
        <dsp:cNvSpPr/>
      </dsp:nvSpPr>
      <dsp:spPr>
        <a:xfrm>
          <a:off x="1123136" y="2435596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State: "A representation of the current situation or configuration of the environment."</a:t>
          </a:r>
        </a:p>
      </dsp:txBody>
      <dsp:txXfrm>
        <a:off x="1123136" y="2435596"/>
        <a:ext cx="5880640" cy="972412"/>
      </dsp:txXfrm>
    </dsp:sp>
    <dsp:sp modelId="{B176F688-433E-4C78-AC3E-DDA0C3F4BE7B}">
      <dsp:nvSpPr>
        <dsp:cNvPr id="0" name=""/>
        <dsp:cNvSpPr/>
      </dsp:nvSpPr>
      <dsp:spPr>
        <a:xfrm>
          <a:off x="0" y="3651111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FB070-1584-4B04-8A67-F010ABED0BA6}">
      <dsp:nvSpPr>
        <dsp:cNvPr id="0" name=""/>
        <dsp:cNvSpPr/>
      </dsp:nvSpPr>
      <dsp:spPr>
        <a:xfrm>
          <a:off x="294154" y="3869904"/>
          <a:ext cx="534826" cy="534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CFB87-DDFB-4F67-AB3B-77875EE09671}">
      <dsp:nvSpPr>
        <dsp:cNvPr id="0" name=""/>
        <dsp:cNvSpPr/>
      </dsp:nvSpPr>
      <dsp:spPr>
        <a:xfrm>
          <a:off x="1123136" y="3651111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Action: "The set of possible moves or decisions the agent can make."</a:t>
          </a:r>
        </a:p>
      </dsp:txBody>
      <dsp:txXfrm>
        <a:off x="1123136" y="3651111"/>
        <a:ext cx="5880640" cy="972412"/>
      </dsp:txXfrm>
    </dsp:sp>
    <dsp:sp modelId="{1B317267-5DF9-4758-917F-E874E6433CC9}">
      <dsp:nvSpPr>
        <dsp:cNvPr id="0" name=""/>
        <dsp:cNvSpPr/>
      </dsp:nvSpPr>
      <dsp:spPr>
        <a:xfrm>
          <a:off x="0" y="4866627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C29E6-16A4-4B3F-B31E-4904CED8AE67}">
      <dsp:nvSpPr>
        <dsp:cNvPr id="0" name=""/>
        <dsp:cNvSpPr/>
      </dsp:nvSpPr>
      <dsp:spPr>
        <a:xfrm>
          <a:off x="294154" y="5085420"/>
          <a:ext cx="534826" cy="5348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BD878-4E03-4557-9CF2-F752402BB492}">
      <dsp:nvSpPr>
        <dsp:cNvPr id="0" name=""/>
        <dsp:cNvSpPr/>
      </dsp:nvSpPr>
      <dsp:spPr>
        <a:xfrm>
          <a:off x="1123136" y="4866627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Reward: "A numerical feedback signal indicating the immediate benefit or cost of an action."</a:t>
          </a:r>
        </a:p>
      </dsp:txBody>
      <dsp:txXfrm>
        <a:off x="1123136" y="4866627"/>
        <a:ext cx="5880640" cy="9724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CF798-EFEC-49BF-94FD-3C9904DEC46B}">
      <dsp:nvSpPr>
        <dsp:cNvPr id="0" name=""/>
        <dsp:cNvSpPr/>
      </dsp:nvSpPr>
      <dsp:spPr>
        <a:xfrm>
          <a:off x="0" y="2425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C1ABE-9E91-477B-AC25-AC52FC1D7F3C}">
      <dsp:nvSpPr>
        <dsp:cNvPr id="0" name=""/>
        <dsp:cNvSpPr/>
      </dsp:nvSpPr>
      <dsp:spPr>
        <a:xfrm>
          <a:off x="371836" y="278997"/>
          <a:ext cx="676066" cy="676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8C479-2044-41FD-B63B-05262986806B}">
      <dsp:nvSpPr>
        <dsp:cNvPr id="0" name=""/>
        <dsp:cNvSpPr/>
      </dsp:nvSpPr>
      <dsp:spPr>
        <a:xfrm>
          <a:off x="1419739" y="2425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Game Playing: "RL has achieved remarkable success in game playing, such as AlphaGo mastering the game of Go."</a:t>
          </a:r>
        </a:p>
      </dsp:txBody>
      <dsp:txXfrm>
        <a:off x="1419739" y="2425"/>
        <a:ext cx="5584037" cy="1229211"/>
      </dsp:txXfrm>
    </dsp:sp>
    <dsp:sp modelId="{65AC3849-D523-4138-9DA2-33191DDA6B36}">
      <dsp:nvSpPr>
        <dsp:cNvPr id="0" name=""/>
        <dsp:cNvSpPr/>
      </dsp:nvSpPr>
      <dsp:spPr>
        <a:xfrm>
          <a:off x="0" y="1538939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3B60D-6D5C-41A2-B4E9-4754B8ABB913}">
      <dsp:nvSpPr>
        <dsp:cNvPr id="0" name=""/>
        <dsp:cNvSpPr/>
      </dsp:nvSpPr>
      <dsp:spPr>
        <a:xfrm>
          <a:off x="371836" y="1815512"/>
          <a:ext cx="676066" cy="676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610D9-877D-4612-9253-3B654B85BBE8}">
      <dsp:nvSpPr>
        <dsp:cNvPr id="0" name=""/>
        <dsp:cNvSpPr/>
      </dsp:nvSpPr>
      <dsp:spPr>
        <a:xfrm>
          <a:off x="1419739" y="1538939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Robotics: "In robotics, RL enables machines to learn complex tasks through interaction with the environment."</a:t>
          </a:r>
        </a:p>
      </dsp:txBody>
      <dsp:txXfrm>
        <a:off x="1419739" y="1538939"/>
        <a:ext cx="5584037" cy="1229211"/>
      </dsp:txXfrm>
    </dsp:sp>
    <dsp:sp modelId="{817E9D5C-4D51-444F-8E87-A9FF442C63C0}">
      <dsp:nvSpPr>
        <dsp:cNvPr id="0" name=""/>
        <dsp:cNvSpPr/>
      </dsp:nvSpPr>
      <dsp:spPr>
        <a:xfrm>
          <a:off x="0" y="3075453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756A3-ACA8-4D46-A78A-C1E1950CE046}">
      <dsp:nvSpPr>
        <dsp:cNvPr id="0" name=""/>
        <dsp:cNvSpPr/>
      </dsp:nvSpPr>
      <dsp:spPr>
        <a:xfrm>
          <a:off x="371836" y="3352026"/>
          <a:ext cx="676066" cy="676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F90FC-CCC3-40D9-9398-2A09E49E0222}">
      <dsp:nvSpPr>
        <dsp:cNvPr id="0" name=""/>
        <dsp:cNvSpPr/>
      </dsp:nvSpPr>
      <dsp:spPr>
        <a:xfrm>
          <a:off x="1419739" y="3075453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Finance: "RL is applied in financial modeling and algorithmic trading for decision-making."</a:t>
          </a:r>
        </a:p>
      </dsp:txBody>
      <dsp:txXfrm>
        <a:off x="1419739" y="3075453"/>
        <a:ext cx="5584037" cy="1229211"/>
      </dsp:txXfrm>
    </dsp:sp>
    <dsp:sp modelId="{A5A80D39-26EC-402B-B047-2766512DFBB0}">
      <dsp:nvSpPr>
        <dsp:cNvPr id="0" name=""/>
        <dsp:cNvSpPr/>
      </dsp:nvSpPr>
      <dsp:spPr>
        <a:xfrm>
          <a:off x="0" y="4611968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E5527-079D-423D-A2D8-D2CF8A7CB084}">
      <dsp:nvSpPr>
        <dsp:cNvPr id="0" name=""/>
        <dsp:cNvSpPr/>
      </dsp:nvSpPr>
      <dsp:spPr>
        <a:xfrm>
          <a:off x="371836" y="4888540"/>
          <a:ext cx="676066" cy="676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E9B88-8FA2-47D5-8293-5954A6B8A468}">
      <dsp:nvSpPr>
        <dsp:cNvPr id="0" name=""/>
        <dsp:cNvSpPr/>
      </dsp:nvSpPr>
      <dsp:spPr>
        <a:xfrm>
          <a:off x="1419739" y="4611968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Healthcare: "In healthcare, RL is used for personalized treatment plans and drug discovery."</a:t>
          </a:r>
        </a:p>
      </dsp:txBody>
      <dsp:txXfrm>
        <a:off x="1419739" y="4611968"/>
        <a:ext cx="5584037" cy="12292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780EB-9E47-4E84-8250-5288261B23D7}">
      <dsp:nvSpPr>
        <dsp:cNvPr id="0" name=""/>
        <dsp:cNvSpPr/>
      </dsp:nvSpPr>
      <dsp:spPr>
        <a:xfrm>
          <a:off x="472403" y="239382"/>
          <a:ext cx="751464" cy="751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A7019-D8B8-49B9-96B5-39677249B8D0}">
      <dsp:nvSpPr>
        <dsp:cNvPr id="0" name=""/>
        <dsp:cNvSpPr/>
      </dsp:nvSpPr>
      <dsp:spPr>
        <a:xfrm>
          <a:off x="13175" y="1335957"/>
          <a:ext cx="1669921" cy="120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Introduction: "Let's explore a practical application of Reinforcement Learning using the </a:t>
          </a:r>
          <a:r>
            <a:rPr lang="en-US" sz="1100" kern="1200" dirty="0" err="1"/>
            <a:t>CartPole</a:t>
          </a:r>
          <a:r>
            <a:rPr lang="en-US" sz="1100" kern="1200" dirty="0"/>
            <a:t> environment."</a:t>
          </a:r>
        </a:p>
      </dsp:txBody>
      <dsp:txXfrm>
        <a:off x="13175" y="1335957"/>
        <a:ext cx="1669921" cy="1203517"/>
      </dsp:txXfrm>
    </dsp:sp>
    <dsp:sp modelId="{20C3B61F-3B56-4BA5-947B-A84D371F0AE2}">
      <dsp:nvSpPr>
        <dsp:cNvPr id="0" name=""/>
        <dsp:cNvSpPr/>
      </dsp:nvSpPr>
      <dsp:spPr>
        <a:xfrm>
          <a:off x="2434561" y="239382"/>
          <a:ext cx="751464" cy="751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18CFA-4F75-4022-A863-FE9C75F79694}">
      <dsp:nvSpPr>
        <dsp:cNvPr id="0" name=""/>
        <dsp:cNvSpPr/>
      </dsp:nvSpPr>
      <dsp:spPr>
        <a:xfrm>
          <a:off x="1975333" y="1335957"/>
          <a:ext cx="1669921" cy="120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CartPole</a:t>
          </a:r>
          <a:r>
            <a:rPr lang="en-US" sz="1100" kern="1200" dirty="0"/>
            <a:t> Environment: "</a:t>
          </a:r>
          <a:r>
            <a:rPr lang="en-US" sz="1100" kern="1200" dirty="0" err="1"/>
            <a:t>CartPole</a:t>
          </a:r>
          <a:r>
            <a:rPr lang="en-US" sz="1100" kern="1200" dirty="0"/>
            <a:t> is a classic RL problem where an agent must balance a pole on a moving cart."</a:t>
          </a:r>
        </a:p>
      </dsp:txBody>
      <dsp:txXfrm>
        <a:off x="1975333" y="1335957"/>
        <a:ext cx="1669921" cy="1203517"/>
      </dsp:txXfrm>
    </dsp:sp>
    <dsp:sp modelId="{8BC53F42-7AB6-482A-96EF-7CD06F7FA49A}">
      <dsp:nvSpPr>
        <dsp:cNvPr id="0" name=""/>
        <dsp:cNvSpPr/>
      </dsp:nvSpPr>
      <dsp:spPr>
        <a:xfrm>
          <a:off x="4396720" y="239382"/>
          <a:ext cx="751464" cy="7514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F7348-1A84-4599-978C-360707D45E8E}">
      <dsp:nvSpPr>
        <dsp:cNvPr id="0" name=""/>
        <dsp:cNvSpPr/>
      </dsp:nvSpPr>
      <dsp:spPr>
        <a:xfrm>
          <a:off x="3937491" y="1335957"/>
          <a:ext cx="1669921" cy="120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Objective: "The goal is to prevent the pole from falling by applying left or right forces to the cart."</a:t>
          </a:r>
        </a:p>
      </dsp:txBody>
      <dsp:txXfrm>
        <a:off x="3937491" y="1335957"/>
        <a:ext cx="1669921" cy="1203517"/>
      </dsp:txXfrm>
    </dsp:sp>
    <dsp:sp modelId="{6F20D030-84D0-4DF7-8156-A66FB449DAB4}">
      <dsp:nvSpPr>
        <dsp:cNvPr id="0" name=""/>
        <dsp:cNvSpPr/>
      </dsp:nvSpPr>
      <dsp:spPr>
        <a:xfrm>
          <a:off x="6358878" y="239382"/>
          <a:ext cx="751464" cy="7514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8A178-EA74-48F7-BF5A-E398A992A89A}">
      <dsp:nvSpPr>
        <dsp:cNvPr id="0" name=""/>
        <dsp:cNvSpPr/>
      </dsp:nvSpPr>
      <dsp:spPr>
        <a:xfrm>
          <a:off x="5899649" y="1335957"/>
          <a:ext cx="1669921" cy="120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State and Action Spaces: "The state space includes variables like cart position, cart velocity, pole angle, and pole angular velocity. Actions are binary: move left or move right."</a:t>
          </a:r>
        </a:p>
      </dsp:txBody>
      <dsp:txXfrm>
        <a:off x="5899649" y="1335957"/>
        <a:ext cx="1669921" cy="1203517"/>
      </dsp:txXfrm>
    </dsp:sp>
    <dsp:sp modelId="{FFBD5AB4-2CBB-44A9-9C0E-4E59475BFE22}">
      <dsp:nvSpPr>
        <dsp:cNvPr id="0" name=""/>
        <dsp:cNvSpPr/>
      </dsp:nvSpPr>
      <dsp:spPr>
        <a:xfrm>
          <a:off x="8321036" y="239382"/>
          <a:ext cx="751464" cy="7514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6C606-BB05-4C28-89BC-1A81448AFEE8}">
      <dsp:nvSpPr>
        <dsp:cNvPr id="0" name=""/>
        <dsp:cNvSpPr/>
      </dsp:nvSpPr>
      <dsp:spPr>
        <a:xfrm>
          <a:off x="7861807" y="1335957"/>
          <a:ext cx="1669921" cy="120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RL Approach: "An RL agent learns a policy to balance the pole through interactions with the environment."</a:t>
          </a:r>
        </a:p>
      </dsp:txBody>
      <dsp:txXfrm>
        <a:off x="7861807" y="1335957"/>
        <a:ext cx="1669921" cy="1203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763A7-7B10-4A6E-B400-D307DF8764BD}">
      <dsp:nvSpPr>
        <dsp:cNvPr id="0" name=""/>
        <dsp:cNvSpPr/>
      </dsp:nvSpPr>
      <dsp:spPr>
        <a:xfrm>
          <a:off x="0" y="0"/>
          <a:ext cx="495268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B59C58-CD2F-472D-9985-7055FFAE65DC}">
      <dsp:nvSpPr>
        <dsp:cNvPr id="0" name=""/>
        <dsp:cNvSpPr/>
      </dsp:nvSpPr>
      <dsp:spPr>
        <a:xfrm>
          <a:off x="0" y="0"/>
          <a:ext cx="4952681" cy="173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Formal Framework: "MDPs provide a formal framework to model RL problems, defining the set of states, actions, transitions, and rewards."</a:t>
          </a:r>
        </a:p>
      </dsp:txBody>
      <dsp:txXfrm>
        <a:off x="0" y="0"/>
        <a:ext cx="4952681" cy="1730482"/>
      </dsp:txXfrm>
    </dsp:sp>
    <dsp:sp modelId="{DCCE9B05-05D2-4D38-A79B-0148937203DB}">
      <dsp:nvSpPr>
        <dsp:cNvPr id="0" name=""/>
        <dsp:cNvSpPr/>
      </dsp:nvSpPr>
      <dsp:spPr>
        <a:xfrm>
          <a:off x="0" y="1730482"/>
          <a:ext cx="495268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3608C-30EC-48B2-9C8C-0DAC6648FA22}">
      <dsp:nvSpPr>
        <dsp:cNvPr id="0" name=""/>
        <dsp:cNvSpPr/>
      </dsp:nvSpPr>
      <dsp:spPr>
        <a:xfrm>
          <a:off x="0" y="1730482"/>
          <a:ext cx="4952681" cy="173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Markov Property: "The Markov property states that the future state depends only on the current state and action, making it memoryless."</a:t>
          </a:r>
        </a:p>
      </dsp:txBody>
      <dsp:txXfrm>
        <a:off x="0" y="1730482"/>
        <a:ext cx="4952681" cy="1730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3ADCC-15F6-456A-8117-1E8F05D3A67E}">
      <dsp:nvSpPr>
        <dsp:cNvPr id="0" name=""/>
        <dsp:cNvSpPr/>
      </dsp:nvSpPr>
      <dsp:spPr>
        <a:xfrm>
          <a:off x="0" y="328047"/>
          <a:ext cx="4952681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"A policy is a strategy or mapping from states to actions, representing the agent's decision-making process."</a:t>
          </a:r>
        </a:p>
      </dsp:txBody>
      <dsp:txXfrm>
        <a:off x="58257" y="386304"/>
        <a:ext cx="4836167" cy="1076886"/>
      </dsp:txXfrm>
    </dsp:sp>
    <dsp:sp modelId="{6709A523-ACE6-420B-B952-4077FFEDEF6E}">
      <dsp:nvSpPr>
        <dsp:cNvPr id="0" name=""/>
        <dsp:cNvSpPr/>
      </dsp:nvSpPr>
      <dsp:spPr>
        <a:xfrm>
          <a:off x="0" y="1579047"/>
          <a:ext cx="4952681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Policy Search: "Policy Search involves finding the best policy that guides the agent to maximize cumulative rewards."</a:t>
          </a:r>
        </a:p>
      </dsp:txBody>
      <dsp:txXfrm>
        <a:off x="58257" y="1637304"/>
        <a:ext cx="4836167" cy="107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3BF27-B69F-4A9B-AD0F-C98C2D62082C}">
      <dsp:nvSpPr>
        <dsp:cNvPr id="0" name=""/>
        <dsp:cNvSpPr/>
      </dsp:nvSpPr>
      <dsp:spPr>
        <a:xfrm>
          <a:off x="0" y="268143"/>
          <a:ext cx="5323096" cy="6660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A168B-E224-4A61-AE61-4901CCE8E861}">
      <dsp:nvSpPr>
        <dsp:cNvPr id="0" name=""/>
        <dsp:cNvSpPr/>
      </dsp:nvSpPr>
      <dsp:spPr>
        <a:xfrm>
          <a:off x="201468" y="417995"/>
          <a:ext cx="366305" cy="3663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5B97-A0FD-4FE5-B56C-F3BAFC9A5862}">
      <dsp:nvSpPr>
        <dsp:cNvPr id="0" name=""/>
        <dsp:cNvSpPr/>
      </dsp:nvSpPr>
      <dsp:spPr>
        <a:xfrm>
          <a:off x="769241" y="268143"/>
          <a:ext cx="4427455" cy="894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6" tIns="94716" rIns="94716" bIns="947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Challenge: "Credit Assignment is the problem of attributing outcomes to the actions that led to those outcomes, essential for learning from experience."</a:t>
          </a:r>
        </a:p>
      </dsp:txBody>
      <dsp:txXfrm>
        <a:off x="769241" y="268143"/>
        <a:ext cx="4427455" cy="894951"/>
      </dsp:txXfrm>
    </dsp:sp>
    <dsp:sp modelId="{8D5BE14B-63A9-4862-B050-827A6F21CAE9}">
      <dsp:nvSpPr>
        <dsp:cNvPr id="0" name=""/>
        <dsp:cNvSpPr/>
      </dsp:nvSpPr>
      <dsp:spPr>
        <a:xfrm>
          <a:off x="0" y="1351504"/>
          <a:ext cx="5323096" cy="6660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5D146-2D01-43BE-AFC2-8FD47940AEE7}">
      <dsp:nvSpPr>
        <dsp:cNvPr id="0" name=""/>
        <dsp:cNvSpPr/>
      </dsp:nvSpPr>
      <dsp:spPr>
        <a:xfrm>
          <a:off x="201468" y="1501357"/>
          <a:ext cx="366305" cy="3663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0930A-4EDD-4214-9855-0B9A7664D852}">
      <dsp:nvSpPr>
        <dsp:cNvPr id="0" name=""/>
        <dsp:cNvSpPr/>
      </dsp:nvSpPr>
      <dsp:spPr>
        <a:xfrm>
          <a:off x="769241" y="1351504"/>
          <a:ext cx="4427455" cy="894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6" tIns="94716" rIns="94716" bIns="9471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"Effective credit assignment is critical for the agent to understand which actions contribute to positive or negative outcomes."</a:t>
          </a:r>
        </a:p>
      </dsp:txBody>
      <dsp:txXfrm>
        <a:off x="769241" y="1351504"/>
        <a:ext cx="4427455" cy="8949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BDEBA-DB4D-47E5-AA86-BEA6EDB24134}">
      <dsp:nvSpPr>
        <dsp:cNvPr id="0" name=""/>
        <dsp:cNvSpPr/>
      </dsp:nvSpPr>
      <dsp:spPr>
        <a:xfrm>
          <a:off x="0" y="405139"/>
          <a:ext cx="11769024" cy="747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FA6345-DDB8-4959-935E-1E065D2F1A31}">
      <dsp:nvSpPr>
        <dsp:cNvPr id="0" name=""/>
        <dsp:cNvSpPr/>
      </dsp:nvSpPr>
      <dsp:spPr>
        <a:xfrm>
          <a:off x="226254" y="573428"/>
          <a:ext cx="411372" cy="4113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C56F6-3DD2-4E14-983C-153A806E0AA5}">
      <dsp:nvSpPr>
        <dsp:cNvPr id="0" name=""/>
        <dsp:cNvSpPr/>
      </dsp:nvSpPr>
      <dsp:spPr>
        <a:xfrm>
          <a:off x="863882" y="405139"/>
          <a:ext cx="10905141" cy="74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8" tIns="79158" rIns="79158" bIns="791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Model-Free Algorithm: "Q-Learning is a model-free RL algorithm that learns the quality of actions in a given state."</a:t>
          </a:r>
        </a:p>
      </dsp:txBody>
      <dsp:txXfrm>
        <a:off x="863882" y="405139"/>
        <a:ext cx="10905141" cy="747950"/>
      </dsp:txXfrm>
    </dsp:sp>
    <dsp:sp modelId="{5FF60D54-C0BE-4280-ACD3-20D23BE1FDBA}">
      <dsp:nvSpPr>
        <dsp:cNvPr id="0" name=""/>
        <dsp:cNvSpPr/>
      </dsp:nvSpPr>
      <dsp:spPr>
        <a:xfrm>
          <a:off x="0" y="1340077"/>
          <a:ext cx="11769024" cy="747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D36EFA-26B7-45BB-9C8E-94A8E9EBD514}">
      <dsp:nvSpPr>
        <dsp:cNvPr id="0" name=""/>
        <dsp:cNvSpPr/>
      </dsp:nvSpPr>
      <dsp:spPr>
        <a:xfrm>
          <a:off x="226254" y="1508366"/>
          <a:ext cx="411372" cy="4113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8FB6C6-B8A2-4B79-9E16-030155A813F4}">
      <dsp:nvSpPr>
        <dsp:cNvPr id="0" name=""/>
        <dsp:cNvSpPr/>
      </dsp:nvSpPr>
      <dsp:spPr>
        <a:xfrm>
          <a:off x="863882" y="1340077"/>
          <a:ext cx="10905141" cy="74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58" tIns="79158" rIns="79158" bIns="791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Rule: "The Q-value is updated iteratively based on the reward received and the estimate of the optimal future value."</a:t>
          </a:r>
        </a:p>
      </dsp:txBody>
      <dsp:txXfrm>
        <a:off x="863882" y="1340077"/>
        <a:ext cx="10905141" cy="747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CA93F-0721-4866-BF1A-87D249C7F5D8}">
      <dsp:nvSpPr>
        <dsp:cNvPr id="0" name=""/>
        <dsp:cNvSpPr/>
      </dsp:nvSpPr>
      <dsp:spPr>
        <a:xfrm>
          <a:off x="0" y="1227"/>
          <a:ext cx="532309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F1281F-2FAC-4EC8-AFF9-58EF526BA5DD}">
      <dsp:nvSpPr>
        <dsp:cNvPr id="0" name=""/>
        <dsp:cNvSpPr/>
      </dsp:nvSpPr>
      <dsp:spPr>
        <a:xfrm>
          <a:off x="0" y="1227"/>
          <a:ext cx="5323096" cy="83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"Deep Q Learning extends traditional Q-Learning by incorporating deep neural networks to handle high-dimensional state spaces."</a:t>
          </a:r>
        </a:p>
      </dsp:txBody>
      <dsp:txXfrm>
        <a:off x="0" y="1227"/>
        <a:ext cx="5323096" cy="837381"/>
      </dsp:txXfrm>
    </dsp:sp>
    <dsp:sp modelId="{CC6510F8-241B-44FB-B671-4CAEFF80351C}">
      <dsp:nvSpPr>
        <dsp:cNvPr id="0" name=""/>
        <dsp:cNvSpPr/>
      </dsp:nvSpPr>
      <dsp:spPr>
        <a:xfrm>
          <a:off x="0" y="838608"/>
          <a:ext cx="532309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A0004-E04A-4EA9-B6DB-478A97D54ED0}">
      <dsp:nvSpPr>
        <dsp:cNvPr id="0" name=""/>
        <dsp:cNvSpPr/>
      </dsp:nvSpPr>
      <dsp:spPr>
        <a:xfrm>
          <a:off x="0" y="838608"/>
          <a:ext cx="5323096" cy="83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"DQN addresses limitations of Q-Learning, allowing for more complex and realistic applications."</a:t>
          </a:r>
        </a:p>
      </dsp:txBody>
      <dsp:txXfrm>
        <a:off x="0" y="838608"/>
        <a:ext cx="5323096" cy="837381"/>
      </dsp:txXfrm>
    </dsp:sp>
    <dsp:sp modelId="{7D8E4066-2636-46D2-95B2-983EE8ED299F}">
      <dsp:nvSpPr>
        <dsp:cNvPr id="0" name=""/>
        <dsp:cNvSpPr/>
      </dsp:nvSpPr>
      <dsp:spPr>
        <a:xfrm>
          <a:off x="0" y="1675990"/>
          <a:ext cx="532309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B42456-680E-49D3-B70E-AA1E8D6DE548}">
      <dsp:nvSpPr>
        <dsp:cNvPr id="0" name=""/>
        <dsp:cNvSpPr/>
      </dsp:nvSpPr>
      <dsp:spPr>
        <a:xfrm>
          <a:off x="0" y="1675990"/>
          <a:ext cx="5323096" cy="83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"Experience Replay is a technique used in DQN to store and randomly sample past experiences, improving stability and efficiency."</a:t>
          </a:r>
        </a:p>
      </dsp:txBody>
      <dsp:txXfrm>
        <a:off x="0" y="1675990"/>
        <a:ext cx="5323096" cy="8373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073D8-4A2A-4A4C-A3D9-1D5FC6B09BD9}">
      <dsp:nvSpPr>
        <dsp:cNvPr id="0" name=""/>
        <dsp:cNvSpPr/>
      </dsp:nvSpPr>
      <dsp:spPr>
        <a:xfrm>
          <a:off x="0" y="59579"/>
          <a:ext cx="7542306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Policy-Based Methods: "Policy Gradients are a class of RL methods that directly learn a parameterized policy."</a:t>
          </a:r>
        </a:p>
      </dsp:txBody>
      <dsp:txXfrm>
        <a:off x="34954" y="94533"/>
        <a:ext cx="7472398" cy="646132"/>
      </dsp:txXfrm>
    </dsp:sp>
    <dsp:sp modelId="{8AF1BE83-9F68-45F0-AE81-D85F1DCC3785}">
      <dsp:nvSpPr>
        <dsp:cNvPr id="0" name=""/>
        <dsp:cNvSpPr/>
      </dsp:nvSpPr>
      <dsp:spPr>
        <a:xfrm>
          <a:off x="0" y="824579"/>
          <a:ext cx="7542306" cy="716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"Policy-based methods often offer advantages over value-based methods, especially in dealing with high-dimensional and continuous action spaces."</a:t>
          </a:r>
        </a:p>
      </dsp:txBody>
      <dsp:txXfrm>
        <a:off x="34954" y="859533"/>
        <a:ext cx="7472398" cy="6461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C959C-2CB5-4A26-86FE-F4545865E1FE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E9D-5844-47B4-9631-45A462EC82A8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51C1B-56FC-4AB1-BEF2-A9CD47D62665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"Deterministic policies directly map states to specific actions."</a:t>
          </a:r>
        </a:p>
      </dsp:txBody>
      <dsp:txXfrm>
        <a:off x="1927918" y="713"/>
        <a:ext cx="5075858" cy="1669193"/>
      </dsp:txXfrm>
    </dsp:sp>
    <dsp:sp modelId="{03684CAE-4C73-406A-9078-578FF4B06AA1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39F5B-58D4-41AE-B666-78E6FD86740B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BC404-A71A-4D5A-BB68-A9888A717AB2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"Stochastic policies introduce randomness, providing a distribution over actions for a given state."</a:t>
          </a:r>
        </a:p>
      </dsp:txBody>
      <dsp:txXfrm>
        <a:off x="1927918" y="2087205"/>
        <a:ext cx="5075858" cy="1669193"/>
      </dsp:txXfrm>
    </dsp:sp>
    <dsp:sp modelId="{FCEC54B4-9678-459E-A942-A3936645F5BE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44932-BE08-4CF3-B5A4-AB5202EDDE33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44F5-79D3-463E-BE91-A50C79A0CCEC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Exploration-Exploitation Tradeoff: "Balancing exploration and exploitation is crucial for effective learning in RL."</a:t>
          </a:r>
        </a:p>
      </dsp:txBody>
      <dsp:txXfrm>
        <a:off x="1927918" y="4173697"/>
        <a:ext cx="5075858" cy="16691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7027F-9DD6-42A6-892F-EB9D43554B0C}">
      <dsp:nvSpPr>
        <dsp:cNvPr id="0" name=""/>
        <dsp:cNvSpPr/>
      </dsp:nvSpPr>
      <dsp:spPr>
        <a:xfrm>
          <a:off x="821" y="0"/>
          <a:ext cx="3327201" cy="36623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 Dimensionality: "Handling high-dimensional state and action spaces is a common challenge in RL."</a:t>
          </a:r>
        </a:p>
      </dsp:txBody>
      <dsp:txXfrm>
        <a:off x="821" y="1464945"/>
        <a:ext cx="3327201" cy="2197417"/>
      </dsp:txXfrm>
    </dsp:sp>
    <dsp:sp modelId="{AF718E64-2F01-4A7B-A909-299D8A8D18E2}">
      <dsp:nvSpPr>
        <dsp:cNvPr id="0" name=""/>
        <dsp:cNvSpPr/>
      </dsp:nvSpPr>
      <dsp:spPr>
        <a:xfrm>
          <a:off x="821" y="0"/>
          <a:ext cx="3327201" cy="14649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0"/>
        <a:ext cx="3327201" cy="1464945"/>
      </dsp:txXfrm>
    </dsp:sp>
    <dsp:sp modelId="{9974AB1E-9890-436E-A3AA-F6151560D764}">
      <dsp:nvSpPr>
        <dsp:cNvPr id="0" name=""/>
        <dsp:cNvSpPr/>
      </dsp:nvSpPr>
      <dsp:spPr>
        <a:xfrm>
          <a:off x="3594199" y="0"/>
          <a:ext cx="3327201" cy="3662363"/>
        </a:xfrm>
        <a:prstGeom prst="rect">
          <a:avLst/>
        </a:prstGeom>
        <a:solidFill>
          <a:schemeClr val="accent2">
            <a:hueOff val="1488872"/>
            <a:satOff val="-221"/>
            <a:lumOff val="980"/>
            <a:alphaOff val="0"/>
          </a:schemeClr>
        </a:solidFill>
        <a:ln w="12700" cap="flat" cmpd="sng" algn="ctr">
          <a:solidFill>
            <a:schemeClr val="accent2">
              <a:hueOff val="1488872"/>
              <a:satOff val="-221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"Finding the right balance between exploring new actions and exploiting known actions is a key challenge."</a:t>
          </a:r>
        </a:p>
      </dsp:txBody>
      <dsp:txXfrm>
        <a:off x="3594199" y="1464945"/>
        <a:ext cx="3327201" cy="2197417"/>
      </dsp:txXfrm>
    </dsp:sp>
    <dsp:sp modelId="{DB54793A-94F2-40DA-8AE3-B6841406FCBE}">
      <dsp:nvSpPr>
        <dsp:cNvPr id="0" name=""/>
        <dsp:cNvSpPr/>
      </dsp:nvSpPr>
      <dsp:spPr>
        <a:xfrm>
          <a:off x="3594199" y="0"/>
          <a:ext cx="3327201" cy="14649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0"/>
        <a:ext cx="3327201" cy="1464945"/>
      </dsp:txXfrm>
    </dsp:sp>
    <dsp:sp modelId="{D6F2E581-D724-48CE-8FB8-CA03DBCD292B}">
      <dsp:nvSpPr>
        <dsp:cNvPr id="0" name=""/>
        <dsp:cNvSpPr/>
      </dsp:nvSpPr>
      <dsp:spPr>
        <a:xfrm>
          <a:off x="7187576" y="0"/>
          <a:ext cx="3327201" cy="3662363"/>
        </a:xfrm>
        <a:prstGeom prst="rect">
          <a:avLst/>
        </a:prstGeom>
        <a:solidFill>
          <a:schemeClr val="accent2">
            <a:hueOff val="2977744"/>
            <a:satOff val="-443"/>
            <a:lumOff val="1960"/>
            <a:alphaOff val="0"/>
          </a:schemeClr>
        </a:solidFill>
        <a:ln w="12700" cap="flat" cmpd="sng" algn="ctr">
          <a:solidFill>
            <a:schemeClr val="accent2">
              <a:hueOff val="2977744"/>
              <a:satOff val="-443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Credit Assignment: "Credit assignment becomes challenging in scenarios where delayed consequences are involved."</a:t>
          </a:r>
        </a:p>
      </dsp:txBody>
      <dsp:txXfrm>
        <a:off x="7187576" y="1464945"/>
        <a:ext cx="3327201" cy="2197417"/>
      </dsp:txXfrm>
    </dsp:sp>
    <dsp:sp modelId="{0CC931F1-D642-4855-8ACE-7B7383BB6AB3}">
      <dsp:nvSpPr>
        <dsp:cNvPr id="0" name=""/>
        <dsp:cNvSpPr/>
      </dsp:nvSpPr>
      <dsp:spPr>
        <a:xfrm>
          <a:off x="7187576" y="0"/>
          <a:ext cx="3327201" cy="14649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0"/>
        <a:ext cx="3327201" cy="146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4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5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9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9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5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8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evopedia.org/reinforcement-learning" TargetMode="Externa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8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://math.stackexchange.com/questions/1126530/can-two-nodes-in-a-markov-chain-have-transitions-that-dont-total-1" TargetMode="Externa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s://www.scirp.org/journal/PaperInformation.aspx?PaperID=72002" TargetMode="Externa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hyperlink" Target="http://www.shaofanlai.com/post/52" TargetMode="Externa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50013-1BFB-C37B-C584-02A6A97E3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498" r="-2" b="-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8204200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Reinforcement Learning: Supervised Learning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05D3F-A2DB-BB4D-B59E-1DE82002DF10}"/>
              </a:ext>
            </a:extLst>
          </p:cNvPr>
          <p:cNvSpPr txBox="1"/>
          <p:nvPr/>
        </p:nvSpPr>
        <p:spPr>
          <a:xfrm>
            <a:off x="8015869" y="5562598"/>
            <a:ext cx="4538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	Pragyesh Gupta</a:t>
            </a:r>
          </a:p>
          <a:p>
            <a:r>
              <a:rPr lang="en-US" sz="1400" dirty="0">
                <a:solidFill>
                  <a:srgbClr val="FFFFFF"/>
                </a:solidFill>
              </a:rPr>
              <a:t>Under the guidance of  </a:t>
            </a:r>
            <a:r>
              <a:rPr lang="en-US" dirty="0">
                <a:solidFill>
                  <a:srgbClr val="FFFFFF"/>
                </a:solidFill>
              </a:rPr>
              <a:t>Proff Asim Tewari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55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Popular Policies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A6D4E15-6322-9230-73A9-10E85AC19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75055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690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DA1F5A-F3A8-40DA-ADE6-E0B4D99C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5800" y="0"/>
            <a:ext cx="7693152" cy="6858000"/>
            <a:chOff x="4495800" y="0"/>
            <a:chExt cx="7693152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DDD0C04-CED1-41AA-B09D-56D69AC96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526FC46-8960-4F28-92D0-94C9F69A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43054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dirty="0"/>
              <a:t>Challenges in RL</a:t>
            </a:r>
          </a:p>
        </p:txBody>
      </p:sp>
      <p:graphicFrame>
        <p:nvGraphicFramePr>
          <p:cNvPr id="31" name="Content Placeholder">
            <a:extLst>
              <a:ext uri="{FF2B5EF4-FFF2-40B4-BE49-F238E27FC236}">
                <a16:creationId xmlns:a16="http://schemas.microsoft.com/office/drawing/2014/main" id="{404D8AF0-A11D-7DAD-48C0-061072044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188290"/>
              </p:ext>
            </p:extLst>
          </p:nvPr>
        </p:nvGraphicFramePr>
        <p:xfrm>
          <a:off x="588169" y="2728912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433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Applications of RL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465D2D3-8080-4688-A7FF-8B69431BE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77709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503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 : </a:t>
            </a:r>
            <a:r>
              <a:rPr lang="en-US" dirty="0" err="1"/>
              <a:t>CartPole</a:t>
            </a:r>
            <a:endParaRPr lang="en-IN" dirty="0"/>
          </a:p>
        </p:txBody>
      </p:sp>
      <p:graphicFrame>
        <p:nvGraphicFramePr>
          <p:cNvPr id="4" name="Content Placeholder">
            <a:extLst>
              <a:ext uri="{FF2B5EF4-FFF2-40B4-BE49-F238E27FC236}">
                <a16:creationId xmlns:a16="http://schemas.microsoft.com/office/drawing/2014/main" id="{5F5E0093-2C78-1BC0-D35A-D727369CEE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464521"/>
              </p:ext>
            </p:extLst>
          </p:nvPr>
        </p:nvGraphicFramePr>
        <p:xfrm>
          <a:off x="838107" y="2105759"/>
          <a:ext cx="9544905" cy="27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525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 : </a:t>
            </a:r>
            <a:r>
              <a:rPr lang="en-US" dirty="0" err="1"/>
              <a:t>CartPole</a:t>
            </a:r>
            <a:endParaRPr lang="en-IN" dirty="0"/>
          </a:p>
        </p:txBody>
      </p:sp>
      <p:pic>
        <p:nvPicPr>
          <p:cNvPr id="6" name="17-22-50">
            <a:hlinkClick r:id="" action="ppaction://media"/>
            <a:extLst>
              <a:ext uri="{FF2B5EF4-FFF2-40B4-BE49-F238E27FC236}">
                <a16:creationId xmlns:a16="http://schemas.microsoft.com/office/drawing/2014/main" id="{67A03334-D57A-34CE-9019-F1A31237C5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96" y="2318885"/>
            <a:ext cx="5728243" cy="3885972"/>
          </a:xfrm>
        </p:spPr>
      </p:pic>
      <p:pic>
        <p:nvPicPr>
          <p:cNvPr id="7" name="17-49-44">
            <a:hlinkClick r:id="" action="ppaction://media"/>
            <a:extLst>
              <a:ext uri="{FF2B5EF4-FFF2-40B4-BE49-F238E27FC236}">
                <a16:creationId xmlns:a16="http://schemas.microsoft.com/office/drawing/2014/main" id="{0B1ACB95-56E6-9976-5D1B-E54CB1FB20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318884"/>
            <a:ext cx="5872843" cy="3885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4A71A-0737-2CAB-9A3D-33228781A901}"/>
              </a:ext>
            </a:extLst>
          </p:cNvPr>
          <p:cNvSpPr txBox="1"/>
          <p:nvPr/>
        </p:nvSpPr>
        <p:spPr>
          <a:xfrm>
            <a:off x="961292" y="1879213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Training : Taking Random Samples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D29DF-6D88-F1FD-32B4-E01C1B8D31FD}"/>
              </a:ext>
            </a:extLst>
          </p:cNvPr>
          <p:cNvSpPr txBox="1"/>
          <p:nvPr/>
        </p:nvSpPr>
        <p:spPr>
          <a:xfrm>
            <a:off x="7166708" y="1879213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Training : Using MLP policy in A2C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9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: Trading Bot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587A65-2EB3-4E01-46D4-903D1E8BE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477" y="1554440"/>
            <a:ext cx="9470189" cy="45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9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: Trading Bot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5076EC-FF95-F38C-D441-9B6D63561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D16CD-EA6F-C753-AC7C-8C2EAD7C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0" y="1696417"/>
            <a:ext cx="1184122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: Trading Bot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73D5D-2715-F304-5974-02EA6193B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06" y="1761881"/>
            <a:ext cx="9679843" cy="4560765"/>
          </a:xfrm>
        </p:spPr>
      </p:pic>
    </p:spTree>
    <p:extLst>
      <p:ext uri="{BB962C8B-B14F-4D97-AF65-F5344CB8AC3E}">
        <p14:creationId xmlns:p14="http://schemas.microsoft.com/office/powerpoint/2010/main" val="265975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: Improved Trading Bot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16B781-7EEA-EC8F-A677-E66FEE32A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85" y="1949450"/>
            <a:ext cx="10851430" cy="4195763"/>
          </a:xfrm>
        </p:spPr>
      </p:pic>
    </p:spTree>
    <p:extLst>
      <p:ext uri="{BB962C8B-B14F-4D97-AF65-F5344CB8AC3E}">
        <p14:creationId xmlns:p14="http://schemas.microsoft.com/office/powerpoint/2010/main" val="333686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102C-6A1F-E0FC-C029-95450960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Indicators Used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A186-A7E0-6314-3FC7-9420028D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949450"/>
            <a:ext cx="11444548" cy="4908550"/>
          </a:xfrm>
        </p:spPr>
        <p:txBody>
          <a:bodyPr>
            <a:normAutofit/>
          </a:bodyPr>
          <a:lstStyle/>
          <a:p>
            <a:r>
              <a:rPr lang="en-US" dirty="0"/>
              <a:t>Simple Moving Average (SMA)</a:t>
            </a:r>
          </a:p>
          <a:p>
            <a:r>
              <a:rPr lang="en-US" dirty="0"/>
              <a:t>Relative Strength Index (RSI)</a:t>
            </a:r>
          </a:p>
          <a:p>
            <a:r>
              <a:rPr lang="en-US" dirty="0"/>
              <a:t>On Balance Volume(OBV)</a:t>
            </a:r>
          </a:p>
          <a:p>
            <a:r>
              <a:rPr lang="en-US" dirty="0"/>
              <a:t>Exponential Moving Average(EMA)</a:t>
            </a:r>
          </a:p>
          <a:p>
            <a:r>
              <a:rPr lang="en-US" dirty="0"/>
              <a:t>Volume Adjusted Moving Average (VAMA)</a:t>
            </a:r>
          </a:p>
          <a:p>
            <a:r>
              <a:rPr lang="en-US" dirty="0"/>
              <a:t>Market Momentum(MOM)</a:t>
            </a:r>
          </a:p>
          <a:p>
            <a:r>
              <a:rPr lang="en-US" dirty="0"/>
              <a:t>Volume Price Trend(VPT)</a:t>
            </a:r>
          </a:p>
          <a:p>
            <a:r>
              <a:rPr lang="en-US" dirty="0"/>
              <a:t>Moving Standard deviation(MSD)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70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59" y="1804945"/>
            <a:ext cx="6776294" cy="4723075"/>
          </a:xfrm>
        </p:spPr>
        <p:txBody>
          <a:bodyPr anchor="ctr">
            <a:normAutofit/>
          </a:bodyPr>
          <a:lstStyle/>
          <a:p>
            <a:pPr lvl="0"/>
            <a:r>
              <a:rPr lang="en-US" sz="1800" dirty="0"/>
              <a:t>"Reinforcement Learning is a type of machine learning where an agent learns by interacting with an environment, making decisions, and receiving feedback in the form of rewards or penalties."</a:t>
            </a:r>
          </a:p>
          <a:p>
            <a:pPr lvl="0"/>
            <a:r>
              <a:rPr lang="en-US" sz="1800" dirty="0"/>
              <a:t>"The fundamental idea behind RL is learning through trial and error, aiming to maximize cumulative reward over time."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46220102-E72B-9E16-F95B-ACB072E1E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533" r="36098" b="-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C30BD-CEBC-7D4B-1B47-92AC73E3154C}"/>
              </a:ext>
            </a:extLst>
          </p:cNvPr>
          <p:cNvSpPr txBox="1"/>
          <p:nvPr/>
        </p:nvSpPr>
        <p:spPr>
          <a:xfrm>
            <a:off x="9575579" y="6657946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96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3285-8DCB-1080-A81D-8EFFCA5E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Applications : TRADING BOT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B6668-FFA3-A313-0D6B-96203F3B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3C088-9752-86FC-8F87-5CE2CEF1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310"/>
            <a:ext cx="12192000" cy="56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8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C710-2A66-6AF0-E4A1-7609CFAF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02210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Applications : Space Invaders</a:t>
            </a:r>
            <a:endParaRPr lang="en-IN" dirty="0"/>
          </a:p>
        </p:txBody>
      </p:sp>
      <p:pic>
        <p:nvPicPr>
          <p:cNvPr id="4" name="18-36-35">
            <a:hlinkClick r:id="" action="ppaction://media"/>
            <a:extLst>
              <a:ext uri="{FF2B5EF4-FFF2-40B4-BE49-F238E27FC236}">
                <a16:creationId xmlns:a16="http://schemas.microsoft.com/office/drawing/2014/main" id="{32A27844-08B1-9A2E-705A-62E180953E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863" y="1949450"/>
            <a:ext cx="4486275" cy="4195763"/>
          </a:xfrm>
        </p:spPr>
      </p:pic>
    </p:spTree>
    <p:extLst>
      <p:ext uri="{BB962C8B-B14F-4D97-AF65-F5344CB8AC3E}">
        <p14:creationId xmlns:p14="http://schemas.microsoft.com/office/powerpoint/2010/main" val="21363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738C3627-F7AD-38C1-A825-F2E5DDA7C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2" b="15620"/>
          <a:stretch/>
        </p:blipFill>
        <p:spPr>
          <a:xfrm>
            <a:off x="20" y="1386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304864" y="205155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839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Key Components of RL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AA5F0A95-889A-8ADA-2CAF-C73F3A6FE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9083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36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Markov Decision Processes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8" name="Picture 17" descr="A diagram of a graph&#10;&#10;Description automatically generated">
            <a:extLst>
              <a:ext uri="{FF2B5EF4-FFF2-40B4-BE49-F238E27FC236}">
                <a16:creationId xmlns:a16="http://schemas.microsoft.com/office/drawing/2014/main" id="{A5E8CC6A-1E7E-49E8-24C7-7E53589E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72251" y="2237558"/>
            <a:ext cx="4724400" cy="3401568"/>
          </a:xfrm>
          <a:prstGeom prst="rect">
            <a:avLst/>
          </a:prstGeom>
        </p:spPr>
      </p:pic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82475345-15A4-E076-41FB-BDDB72ED3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02321"/>
              </p:ext>
            </p:extLst>
          </p:nvPr>
        </p:nvGraphicFramePr>
        <p:xfrm>
          <a:off x="838200" y="2819400"/>
          <a:ext cx="4952681" cy="3460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2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687177-F702-448F-8EF6-F096F2FC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C78AB25-4A75-4173-8E4D-36502001B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F9364C2-7251-4B95-A5A4-20323B3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4953000" cy="2461008"/>
          </a:xfrm>
        </p:spPr>
        <p:txBody>
          <a:bodyPr>
            <a:normAutofit/>
          </a:bodyPr>
          <a:lstStyle/>
          <a:p>
            <a:r>
              <a:rPr lang="en-US" dirty="0"/>
              <a:t>Policy Search</a:t>
            </a:r>
          </a:p>
        </p:txBody>
      </p:sp>
      <p:pic>
        <p:nvPicPr>
          <p:cNvPr id="38" name="Picture 37" descr="Using signals associated with safety in avoidance learning ...">
            <a:extLst>
              <a:ext uri="{FF2B5EF4-FFF2-40B4-BE49-F238E27FC236}">
                <a16:creationId xmlns:a16="http://schemas.microsoft.com/office/drawing/2014/main" id="{9AD42974-7199-59BC-84FC-9AC705E84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81" r="22451" b="2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  <p:graphicFrame>
        <p:nvGraphicFramePr>
          <p:cNvPr id="18" name="Content Placeholder">
            <a:extLst>
              <a:ext uri="{FF2B5EF4-FFF2-40B4-BE49-F238E27FC236}">
                <a16:creationId xmlns:a16="http://schemas.microsoft.com/office/drawing/2014/main" id="{1FEC6399-85C7-DE4A-2001-45ABD450F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132583"/>
              </p:ext>
            </p:extLst>
          </p:nvPr>
        </p:nvGraphicFramePr>
        <p:xfrm>
          <a:off x="838200" y="3179871"/>
          <a:ext cx="4952681" cy="310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2831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DFF415-30D1-469E-BE4D-00CD112F4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91C0375-EF8C-42D2-B4E4-017FC6FD3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360DD2A-433B-409F-8484-2BB77B0A3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E419129-7A46-47E1-9E1D-8CCD27DFB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372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FCBD23D-6DA9-462E-88B3-7270CABAE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43000" y="1143000"/>
            <a:ext cx="5181600" cy="1981200"/>
          </a:xfrm>
        </p:spPr>
        <p:txBody>
          <a:bodyPr>
            <a:normAutofit/>
          </a:bodyPr>
          <a:lstStyle/>
          <a:p>
            <a:r>
              <a:rPr lang="en-US" sz="3600" dirty="0"/>
              <a:t>Credit Assignment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AA16A3-F65A-9E61-04AC-960DD58F8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" r="5140" b="456"/>
          <a:stretch/>
        </p:blipFill>
        <p:spPr>
          <a:xfrm>
            <a:off x="6206299" y="828676"/>
            <a:ext cx="5993076" cy="5200102"/>
          </a:xfrm>
          <a:prstGeom prst="rect">
            <a:avLst/>
          </a:prstGeom>
        </p:spPr>
      </p:pic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107DC2B-ADB8-3D3E-F536-E3DF535BD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075883"/>
              </p:ext>
            </p:extLst>
          </p:nvPr>
        </p:nvGraphicFramePr>
        <p:xfrm>
          <a:off x="817947" y="3021806"/>
          <a:ext cx="5323096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934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304801"/>
            <a:ext cx="10606072" cy="1066800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Q-Learning</a:t>
            </a:r>
          </a:p>
        </p:txBody>
      </p:sp>
      <p:pic>
        <p:nvPicPr>
          <p:cNvPr id="41" name="Picture 40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511AADED-D196-AAB9-545C-D5E4CEEE0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2"/>
          <a:stretch/>
        </p:blipFill>
        <p:spPr>
          <a:xfrm>
            <a:off x="981566" y="3960018"/>
            <a:ext cx="9376871" cy="2695576"/>
          </a:xfrm>
          <a:prstGeom prst="rect">
            <a:avLst/>
          </a:prstGeom>
        </p:spPr>
      </p:pic>
      <p:graphicFrame>
        <p:nvGraphicFramePr>
          <p:cNvPr id="33" name="Content Placeholder">
            <a:extLst>
              <a:ext uri="{FF2B5EF4-FFF2-40B4-BE49-F238E27FC236}">
                <a16:creationId xmlns:a16="http://schemas.microsoft.com/office/drawing/2014/main" id="{FC4EEE82-4B1E-729B-6893-EA8C07183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586516"/>
              </p:ext>
            </p:extLst>
          </p:nvPr>
        </p:nvGraphicFramePr>
        <p:xfrm>
          <a:off x="168292" y="1476375"/>
          <a:ext cx="11769024" cy="249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918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DFF415-30D1-469E-BE4D-00CD112F4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91C0375-EF8C-42D2-B4E4-017FC6FD3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360DD2A-433B-409F-8484-2BB77B0A3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E419129-7A46-47E1-9E1D-8CCD27DFB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372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CBD23D-6DA9-462E-88B3-7270CABAE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43000" y="1143000"/>
            <a:ext cx="5181600" cy="1981200"/>
          </a:xfrm>
        </p:spPr>
        <p:txBody>
          <a:bodyPr>
            <a:normAutofit/>
          </a:bodyPr>
          <a:lstStyle/>
          <a:p>
            <a:r>
              <a:rPr lang="en-US" sz="3600"/>
              <a:t>Deep Q Learning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730C22-102D-F7E2-4D3E-E82ADE52A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80" t="1535" r="21188" b="-1279"/>
          <a:stretch/>
        </p:blipFill>
        <p:spPr>
          <a:xfrm>
            <a:off x="6744725" y="1500716"/>
            <a:ext cx="4480721" cy="3031127"/>
          </a:xfrm>
          <a:prstGeom prst="rect">
            <a:avLst/>
          </a:prstGeom>
        </p:spPr>
      </p:pic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F0A0FDD0-8534-F16F-6D69-768F5188C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33620"/>
              </p:ext>
            </p:extLst>
          </p:nvPr>
        </p:nvGraphicFramePr>
        <p:xfrm>
          <a:off x="1151322" y="3200400"/>
          <a:ext cx="5323096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27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304801"/>
            <a:ext cx="10606072" cy="1066800"/>
          </a:xfrm>
        </p:spPr>
        <p:txBody>
          <a:bodyPr anchor="b">
            <a:normAutofit/>
          </a:bodyPr>
          <a:lstStyle/>
          <a:p>
            <a:pPr algn="ctr"/>
            <a:r>
              <a:rPr lang="en-US" sz="4000"/>
              <a:t>Slide 8: Policy Gradients</a:t>
            </a:r>
          </a:p>
        </p:txBody>
      </p:sp>
      <p:pic>
        <p:nvPicPr>
          <p:cNvPr id="24" name="Picture 23" descr="A diagram of a train and state&#10;&#10;Description automatically generated">
            <a:extLst>
              <a:ext uri="{FF2B5EF4-FFF2-40B4-BE49-F238E27FC236}">
                <a16:creationId xmlns:a16="http://schemas.microsoft.com/office/drawing/2014/main" id="{F82A662D-C402-52B1-1031-FA1AC2C8C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-568" r="-978" b="109"/>
          <a:stretch/>
        </p:blipFill>
        <p:spPr>
          <a:xfrm>
            <a:off x="1041098" y="3118485"/>
            <a:ext cx="9829257" cy="3548590"/>
          </a:xfrm>
          <a:prstGeom prst="rect">
            <a:avLst/>
          </a:prstGeom>
        </p:spPr>
      </p:pic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746FBE5B-D063-ED04-660C-EA9FB990B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765827"/>
              </p:ext>
            </p:extLst>
          </p:nvPr>
        </p:nvGraphicFramePr>
        <p:xfrm>
          <a:off x="2323323" y="1524000"/>
          <a:ext cx="7542306" cy="160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3580617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341E28"/>
      </a:dk2>
      <a:lt2>
        <a:srgbClr val="E8E2E4"/>
      </a:lt2>
      <a:accent1>
        <a:srgbClr val="2FB58D"/>
      </a:accent1>
      <a:accent2>
        <a:srgbClr val="3BB75E"/>
      </a:accent2>
      <a:accent3>
        <a:srgbClr val="3EB0BE"/>
      </a:accent3>
      <a:accent4>
        <a:srgbClr val="BB31A8"/>
      </a:accent4>
      <a:accent5>
        <a:srgbClr val="CD4380"/>
      </a:accent5>
      <a:accent6>
        <a:srgbClr val="BB3135"/>
      </a:accent6>
      <a:hlink>
        <a:srgbClr val="BF3F66"/>
      </a:hlink>
      <a:folHlink>
        <a:srgbClr val="7F7F7F"/>
      </a:folHlink>
    </a:clrScheme>
    <a:fontScheme name="Custom 1">
      <a:majorFont>
        <a:latin typeface="Algerian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8107F3-3F19-4A33-B9FB-F859A842BC6B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850</Words>
  <Application>Microsoft Office PowerPoint</Application>
  <PresentationFormat>Widescreen</PresentationFormat>
  <Paragraphs>73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Algerian</vt:lpstr>
      <vt:lpstr>Arial</vt:lpstr>
      <vt:lpstr>AvenirNext LT Pro Medium</vt:lpstr>
      <vt:lpstr>Microsoft New Tai Lue</vt:lpstr>
      <vt:lpstr>DappledVTI</vt:lpstr>
      <vt:lpstr>Reinforcement Learning: Supervised Learning Project</vt:lpstr>
      <vt:lpstr>Introduction</vt:lpstr>
      <vt:lpstr>Key Components of RL</vt:lpstr>
      <vt:lpstr>Markov Decision Processes</vt:lpstr>
      <vt:lpstr>Policy Search</vt:lpstr>
      <vt:lpstr>Credit Assignment Problem</vt:lpstr>
      <vt:lpstr>Q-Learning</vt:lpstr>
      <vt:lpstr>Deep Q Learning</vt:lpstr>
      <vt:lpstr>Slide 8: Policy Gradients</vt:lpstr>
      <vt:lpstr>Popular Policies</vt:lpstr>
      <vt:lpstr>Challenges in RL</vt:lpstr>
      <vt:lpstr>Applications of RL</vt:lpstr>
      <vt:lpstr>Practical Applications : CartPole</vt:lpstr>
      <vt:lpstr>Practical Applications : CartPole</vt:lpstr>
      <vt:lpstr>Practical Applications : Trading Bot</vt:lpstr>
      <vt:lpstr>Practical Applications : Trading Bot</vt:lpstr>
      <vt:lpstr>Practical Applications : Trading Bot</vt:lpstr>
      <vt:lpstr>Practical Applications : Improved Trading Bot</vt:lpstr>
      <vt:lpstr>Custom Indicators Used </vt:lpstr>
      <vt:lpstr>Practical Applications : TRADING BOT</vt:lpstr>
      <vt:lpstr>Practical Applications : Space Invaders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Pragyesh Gupta</cp:lastModifiedBy>
  <cp:revision>81</cp:revision>
  <dcterms:created xsi:type="dcterms:W3CDTF">2023-12-02T10:55:50Z</dcterms:created>
  <dcterms:modified xsi:type="dcterms:W3CDTF">2023-12-02T13:59:14Z</dcterms:modified>
</cp:coreProperties>
</file>